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1" r:id="rId4"/>
  </p:sldMasterIdLst>
  <p:sldIdLst>
    <p:sldId id="256" r:id="rId5"/>
    <p:sldId id="269" r:id="rId6"/>
    <p:sldId id="257" r:id="rId7"/>
    <p:sldId id="258" r:id="rId8"/>
    <p:sldId id="259" r:id="rId9"/>
    <p:sldId id="260" r:id="rId10"/>
    <p:sldId id="262" r:id="rId11"/>
    <p:sldId id="261" r:id="rId12"/>
    <p:sldId id="270" r:id="rId13"/>
    <p:sldId id="264" r:id="rId14"/>
    <p:sldId id="263" r:id="rId15"/>
    <p:sldId id="265" r:id="rId16"/>
    <p:sldId id="266" r:id="rId17"/>
    <p:sldId id="267" r:id="rId18"/>
    <p:sldId id="268" r:id="rId19"/>
    <p:sldId id="271" r:id="rId20"/>
    <p:sldId id="274" r:id="rId21"/>
    <p:sldId id="272" r:id="rId22"/>
    <p:sldId id="273"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1990092-8B03-5868-AF62-4A64A59481B7}" v="101" dt="2023-12-04T16:25:35.048"/>
    <p1510:client id="{794B78AA-2818-2B7D-0112-7D0AF9BF7866}" v="40" dt="2023-12-04T15:45:34.277"/>
    <p1510:client id="{8A88595F-7882-1470-03E0-5B746CF20714}" v="60" dt="2023-12-04T16:02:38.273"/>
    <p1510:client id="{E2F10369-6DE1-C686-FE07-A1E4C1B6F5D3}" v="313" dt="2023-12-05T12:23:56.49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cardino Claudia" userId="S::c.scardino@governo.it::549b495b-d257-45bf-8844-445e6e242594" providerId="AD" clId="Web-{E2F10369-6DE1-C686-FE07-A1E4C1B6F5D3}"/>
    <pc:docChg chg="modSld">
      <pc:chgData name="Scardino Claudia" userId="S::c.scardino@governo.it::549b495b-d257-45bf-8844-445e6e242594" providerId="AD" clId="Web-{E2F10369-6DE1-C686-FE07-A1E4C1B6F5D3}" dt="2023-12-05T12:23:56.496" v="325" actId="1076"/>
      <pc:docMkLst>
        <pc:docMk/>
      </pc:docMkLst>
      <pc:sldChg chg="modSp">
        <pc:chgData name="Scardino Claudia" userId="S::c.scardino@governo.it::549b495b-d257-45bf-8844-445e6e242594" providerId="AD" clId="Web-{E2F10369-6DE1-C686-FE07-A1E4C1B6F5D3}" dt="2023-12-05T12:23:56.496" v="325" actId="1076"/>
        <pc:sldMkLst>
          <pc:docMk/>
          <pc:sldMk cId="1229324236" sldId="260"/>
        </pc:sldMkLst>
        <pc:spChg chg="mod">
          <ac:chgData name="Scardino Claudia" userId="S::c.scardino@governo.it::549b495b-d257-45bf-8844-445e6e242594" providerId="AD" clId="Web-{E2F10369-6DE1-C686-FE07-A1E4C1B6F5D3}" dt="2023-12-05T12:22:28.133" v="300" actId="1076"/>
          <ac:spMkLst>
            <pc:docMk/>
            <pc:sldMk cId="1229324236" sldId="260"/>
            <ac:spMk id="2" creationId="{20AE82B9-5CB2-453A-9577-181A29161E65}"/>
          </ac:spMkLst>
        </pc:spChg>
        <pc:spChg chg="mod">
          <ac:chgData name="Scardino Claudia" userId="S::c.scardino@governo.it::549b495b-d257-45bf-8844-445e6e242594" providerId="AD" clId="Web-{E2F10369-6DE1-C686-FE07-A1E4C1B6F5D3}" dt="2023-12-05T12:23:56.496" v="325" actId="1076"/>
          <ac:spMkLst>
            <pc:docMk/>
            <pc:sldMk cId="1229324236" sldId="260"/>
            <ac:spMk id="3" creationId="{54630710-17EF-4B4F-B675-D24AD7EDF684}"/>
          </ac:spMkLst>
        </pc:spChg>
        <pc:spChg chg="mod">
          <ac:chgData name="Scardino Claudia" userId="S::c.scardino@governo.it::549b495b-d257-45bf-8844-445e6e242594" providerId="AD" clId="Web-{E2F10369-6DE1-C686-FE07-A1E4C1B6F5D3}" dt="2023-12-05T12:22:24.883" v="299" actId="1076"/>
          <ac:spMkLst>
            <pc:docMk/>
            <pc:sldMk cId="1229324236" sldId="260"/>
            <ac:spMk id="5" creationId="{7F84D418-DD29-4447-916A-D72ABAA5E8D1}"/>
          </ac:spMkLst>
        </pc:spChg>
        <pc:picChg chg="mod">
          <ac:chgData name="Scardino Claudia" userId="S::c.scardino@governo.it::549b495b-d257-45bf-8844-445e6e242594" providerId="AD" clId="Web-{E2F10369-6DE1-C686-FE07-A1E4C1B6F5D3}" dt="2023-12-05T12:23:48.417" v="324" actId="14100"/>
          <ac:picMkLst>
            <pc:docMk/>
            <pc:sldMk cId="1229324236" sldId="260"/>
            <ac:picMk id="4" creationId="{E0790093-5B1B-4C08-8D07-E059C0105159}"/>
          </ac:picMkLst>
        </pc:picChg>
      </pc:sldChg>
    </pc:docChg>
  </pc:docChgLst>
  <pc:docChgLst>
    <pc:chgData name="Elvira Ciccarella" userId="S::e.ciccarella@governo.it::8dcf3aed-c907-440e-943e-2768e7494509" providerId="AD" clId="Web-{71990092-8B03-5868-AF62-4A64A59481B7}"/>
    <pc:docChg chg="modSld">
      <pc:chgData name="Elvira Ciccarella" userId="S::e.ciccarella@governo.it::8dcf3aed-c907-440e-943e-2768e7494509" providerId="AD" clId="Web-{71990092-8B03-5868-AF62-4A64A59481B7}" dt="2023-12-04T16:25:34.517" v="84" actId="20577"/>
      <pc:docMkLst>
        <pc:docMk/>
      </pc:docMkLst>
      <pc:sldChg chg="modSp">
        <pc:chgData name="Elvira Ciccarella" userId="S::e.ciccarella@governo.it::8dcf3aed-c907-440e-943e-2768e7494509" providerId="AD" clId="Web-{71990092-8B03-5868-AF62-4A64A59481B7}" dt="2023-12-04T16:23:19.793" v="55" actId="20577"/>
        <pc:sldMkLst>
          <pc:docMk/>
          <pc:sldMk cId="1454504107" sldId="257"/>
        </pc:sldMkLst>
        <pc:spChg chg="mod">
          <ac:chgData name="Elvira Ciccarella" userId="S::e.ciccarella@governo.it::8dcf3aed-c907-440e-943e-2768e7494509" providerId="AD" clId="Web-{71990092-8B03-5868-AF62-4A64A59481B7}" dt="2023-12-04T16:23:19.793" v="55" actId="20577"/>
          <ac:spMkLst>
            <pc:docMk/>
            <pc:sldMk cId="1454504107" sldId="257"/>
            <ac:spMk id="3" creationId="{54630710-17EF-4B4F-B675-D24AD7EDF684}"/>
          </ac:spMkLst>
        </pc:spChg>
      </pc:sldChg>
      <pc:sldChg chg="modSp">
        <pc:chgData name="Elvira Ciccarella" userId="S::e.ciccarella@governo.it::8dcf3aed-c907-440e-943e-2768e7494509" providerId="AD" clId="Web-{71990092-8B03-5868-AF62-4A64A59481B7}" dt="2023-12-04T16:25:34.517" v="84" actId="20577"/>
        <pc:sldMkLst>
          <pc:docMk/>
          <pc:sldMk cId="3918373673" sldId="267"/>
        </pc:sldMkLst>
        <pc:spChg chg="mod">
          <ac:chgData name="Elvira Ciccarella" userId="S::e.ciccarella@governo.it::8dcf3aed-c907-440e-943e-2768e7494509" providerId="AD" clId="Web-{71990092-8B03-5868-AF62-4A64A59481B7}" dt="2023-12-04T16:25:34.517" v="84" actId="20577"/>
          <ac:spMkLst>
            <pc:docMk/>
            <pc:sldMk cId="3918373673" sldId="267"/>
            <ac:spMk id="3" creationId="{54630710-17EF-4B4F-B675-D24AD7EDF684}"/>
          </ac:spMkLst>
        </pc:spChg>
      </pc:sldChg>
      <pc:sldChg chg="modSp">
        <pc:chgData name="Elvira Ciccarella" userId="S::e.ciccarella@governo.it::8dcf3aed-c907-440e-943e-2768e7494509" providerId="AD" clId="Web-{71990092-8B03-5868-AF62-4A64A59481B7}" dt="2023-12-04T16:23:56.857" v="64" actId="20577"/>
        <pc:sldMkLst>
          <pc:docMk/>
          <pc:sldMk cId="3143086564" sldId="268"/>
        </pc:sldMkLst>
        <pc:spChg chg="mod">
          <ac:chgData name="Elvira Ciccarella" userId="S::e.ciccarella@governo.it::8dcf3aed-c907-440e-943e-2768e7494509" providerId="AD" clId="Web-{71990092-8B03-5868-AF62-4A64A59481B7}" dt="2023-12-04T16:23:56.857" v="64" actId="20577"/>
          <ac:spMkLst>
            <pc:docMk/>
            <pc:sldMk cId="3143086564" sldId="268"/>
            <ac:spMk id="3" creationId="{54630710-17EF-4B4F-B675-D24AD7EDF684}"/>
          </ac:spMkLst>
        </pc:spChg>
      </pc:sldChg>
      <pc:sldChg chg="modSp">
        <pc:chgData name="Elvira Ciccarella" userId="S::e.ciccarella@governo.it::8dcf3aed-c907-440e-943e-2768e7494509" providerId="AD" clId="Web-{71990092-8B03-5868-AF62-4A64A59481B7}" dt="2023-12-04T16:22:27.134" v="35" actId="20577"/>
        <pc:sldMkLst>
          <pc:docMk/>
          <pc:sldMk cId="1863726499" sldId="269"/>
        </pc:sldMkLst>
        <pc:spChg chg="mod">
          <ac:chgData name="Elvira Ciccarella" userId="S::e.ciccarella@governo.it::8dcf3aed-c907-440e-943e-2768e7494509" providerId="AD" clId="Web-{71990092-8B03-5868-AF62-4A64A59481B7}" dt="2023-12-04T16:22:27.134" v="35" actId="20577"/>
          <ac:spMkLst>
            <pc:docMk/>
            <pc:sldMk cId="1863726499" sldId="269"/>
            <ac:spMk id="3" creationId="{80C439B1-8185-4BAA-BBD4-F07DEB4D06FA}"/>
          </ac:spMkLst>
        </pc:spChg>
      </pc:sldChg>
      <pc:sldChg chg="modSp">
        <pc:chgData name="Elvira Ciccarella" userId="S::e.ciccarella@governo.it::8dcf3aed-c907-440e-943e-2768e7494509" providerId="AD" clId="Web-{71990092-8B03-5868-AF62-4A64A59481B7}" dt="2023-12-04T16:24:10.435" v="68" actId="20577"/>
        <pc:sldMkLst>
          <pc:docMk/>
          <pc:sldMk cId="3669296923" sldId="272"/>
        </pc:sldMkLst>
        <pc:spChg chg="mod">
          <ac:chgData name="Elvira Ciccarella" userId="S::e.ciccarella@governo.it::8dcf3aed-c907-440e-943e-2768e7494509" providerId="AD" clId="Web-{71990092-8B03-5868-AF62-4A64A59481B7}" dt="2023-12-04T16:24:10.435" v="68" actId="20577"/>
          <ac:spMkLst>
            <pc:docMk/>
            <pc:sldMk cId="3669296923" sldId="272"/>
            <ac:spMk id="3" creationId="{2D983590-3E01-4B3A-A872-04E70E778784}"/>
          </ac:spMkLst>
        </pc:spChg>
      </pc:sldChg>
      <pc:sldChg chg="modSp">
        <pc:chgData name="Elvira Ciccarella" userId="S::e.ciccarella@governo.it::8dcf3aed-c907-440e-943e-2768e7494509" providerId="AD" clId="Web-{71990092-8B03-5868-AF62-4A64A59481B7}" dt="2023-12-04T16:24:17.529" v="73" actId="20577"/>
        <pc:sldMkLst>
          <pc:docMk/>
          <pc:sldMk cId="3601276181" sldId="273"/>
        </pc:sldMkLst>
        <pc:spChg chg="mod">
          <ac:chgData name="Elvira Ciccarella" userId="S::e.ciccarella@governo.it::8dcf3aed-c907-440e-943e-2768e7494509" providerId="AD" clId="Web-{71990092-8B03-5868-AF62-4A64A59481B7}" dt="2023-12-04T16:24:17.529" v="73" actId="20577"/>
          <ac:spMkLst>
            <pc:docMk/>
            <pc:sldMk cId="3601276181" sldId="273"/>
            <ac:spMk id="3" creationId="{2D983590-3E01-4B3A-A872-04E70E778784}"/>
          </ac:spMkLst>
        </pc:spChg>
      </pc:sldChg>
    </pc:docChg>
  </pc:docChgLst>
  <pc:docChgLst>
    <pc:chgData name="Ferrara Luigi" userId="S::l.ferrara@governo.it::3d6c4bd1-a943-4c1b-ad0f-ac8b4d5063d8" providerId="AD" clId="Web-{8A88595F-7882-1470-03E0-5B746CF20714}"/>
    <pc:docChg chg="modSld sldOrd">
      <pc:chgData name="Ferrara Luigi" userId="S::l.ferrara@governo.it::3d6c4bd1-a943-4c1b-ad0f-ac8b4d5063d8" providerId="AD" clId="Web-{8A88595F-7882-1470-03E0-5B746CF20714}" dt="2023-12-04T16:02:23.710" v="48" actId="20577"/>
      <pc:docMkLst>
        <pc:docMk/>
      </pc:docMkLst>
      <pc:sldChg chg="modSp">
        <pc:chgData name="Ferrara Luigi" userId="S::l.ferrara@governo.it::3d6c4bd1-a943-4c1b-ad0f-ac8b4d5063d8" providerId="AD" clId="Web-{8A88595F-7882-1470-03E0-5B746CF20714}" dt="2023-12-04T16:00:55.769" v="43" actId="20577"/>
        <pc:sldMkLst>
          <pc:docMk/>
          <pc:sldMk cId="3816521897" sldId="261"/>
        </pc:sldMkLst>
        <pc:spChg chg="mod">
          <ac:chgData name="Ferrara Luigi" userId="S::l.ferrara@governo.it::3d6c4bd1-a943-4c1b-ad0f-ac8b4d5063d8" providerId="AD" clId="Web-{8A88595F-7882-1470-03E0-5B746CF20714}" dt="2023-12-04T16:00:55.769" v="43" actId="20577"/>
          <ac:spMkLst>
            <pc:docMk/>
            <pc:sldMk cId="3816521897" sldId="261"/>
            <ac:spMk id="3" creationId="{54630710-17EF-4B4F-B675-D24AD7EDF684}"/>
          </ac:spMkLst>
        </pc:spChg>
      </pc:sldChg>
      <pc:sldChg chg="ord">
        <pc:chgData name="Ferrara Luigi" userId="S::l.ferrara@governo.it::3d6c4bd1-a943-4c1b-ad0f-ac8b4d5063d8" providerId="AD" clId="Web-{8A88595F-7882-1470-03E0-5B746CF20714}" dt="2023-12-04T15:57:56.637" v="25"/>
        <pc:sldMkLst>
          <pc:docMk/>
          <pc:sldMk cId="1056460407" sldId="263"/>
        </pc:sldMkLst>
      </pc:sldChg>
      <pc:sldChg chg="ord">
        <pc:chgData name="Ferrara Luigi" userId="S::l.ferrara@governo.it::3d6c4bd1-a943-4c1b-ad0f-ac8b4d5063d8" providerId="AD" clId="Web-{8A88595F-7882-1470-03E0-5B746CF20714}" dt="2023-12-04T16:01:39.005" v="45"/>
        <pc:sldMkLst>
          <pc:docMk/>
          <pc:sldMk cId="1890439905" sldId="266"/>
        </pc:sldMkLst>
      </pc:sldChg>
      <pc:sldChg chg="ord">
        <pc:chgData name="Ferrara Luigi" userId="S::l.ferrara@governo.it::3d6c4bd1-a943-4c1b-ad0f-ac8b4d5063d8" providerId="AD" clId="Web-{8A88595F-7882-1470-03E0-5B746CF20714}" dt="2023-12-04T16:01:52.021" v="46"/>
        <pc:sldMkLst>
          <pc:docMk/>
          <pc:sldMk cId="3918373673" sldId="267"/>
        </pc:sldMkLst>
      </pc:sldChg>
      <pc:sldChg chg="modSp">
        <pc:chgData name="Ferrara Luigi" userId="S::l.ferrara@governo.it::3d6c4bd1-a943-4c1b-ad0f-ac8b4d5063d8" providerId="AD" clId="Web-{8A88595F-7882-1470-03E0-5B746CF20714}" dt="2023-12-04T16:02:23.710" v="48" actId="20577"/>
        <pc:sldMkLst>
          <pc:docMk/>
          <pc:sldMk cId="3143086564" sldId="268"/>
        </pc:sldMkLst>
        <pc:spChg chg="mod">
          <ac:chgData name="Ferrara Luigi" userId="S::l.ferrara@governo.it::3d6c4bd1-a943-4c1b-ad0f-ac8b4d5063d8" providerId="AD" clId="Web-{8A88595F-7882-1470-03E0-5B746CF20714}" dt="2023-12-04T16:02:23.710" v="48" actId="20577"/>
          <ac:spMkLst>
            <pc:docMk/>
            <pc:sldMk cId="3143086564" sldId="268"/>
            <ac:spMk id="3" creationId="{54630710-17EF-4B4F-B675-D24AD7EDF684}"/>
          </ac:spMkLst>
        </pc:spChg>
      </pc:sldChg>
      <pc:sldChg chg="modSp">
        <pc:chgData name="Ferrara Luigi" userId="S::l.ferrara@governo.it::3d6c4bd1-a943-4c1b-ad0f-ac8b4d5063d8" providerId="AD" clId="Web-{8A88595F-7882-1470-03E0-5B746CF20714}" dt="2023-12-04T16:01:07.614" v="44" actId="20577"/>
        <pc:sldMkLst>
          <pc:docMk/>
          <pc:sldMk cId="1863726499" sldId="269"/>
        </pc:sldMkLst>
        <pc:spChg chg="mod">
          <ac:chgData name="Ferrara Luigi" userId="S::l.ferrara@governo.it::3d6c4bd1-a943-4c1b-ad0f-ac8b4d5063d8" providerId="AD" clId="Web-{8A88595F-7882-1470-03E0-5B746CF20714}" dt="2023-12-04T15:56:22.492" v="22" actId="20577"/>
          <ac:spMkLst>
            <pc:docMk/>
            <pc:sldMk cId="1863726499" sldId="269"/>
            <ac:spMk id="2" creationId="{5A78AF51-4DC5-4C9B-8D31-7E19BBEBCC2A}"/>
          </ac:spMkLst>
        </pc:spChg>
        <pc:spChg chg="mod">
          <ac:chgData name="Ferrara Luigi" userId="S::l.ferrara@governo.it::3d6c4bd1-a943-4c1b-ad0f-ac8b4d5063d8" providerId="AD" clId="Web-{8A88595F-7882-1470-03E0-5B746CF20714}" dt="2023-12-04T16:01:07.614" v="44" actId="20577"/>
          <ac:spMkLst>
            <pc:docMk/>
            <pc:sldMk cId="1863726499" sldId="269"/>
            <ac:spMk id="3" creationId="{80C439B1-8185-4BAA-BBD4-F07DEB4D06FA}"/>
          </ac:spMkLst>
        </pc:spChg>
      </pc:sldChg>
      <pc:sldChg chg="modSp">
        <pc:chgData name="Ferrara Luigi" userId="S::l.ferrara@governo.it::3d6c4bd1-a943-4c1b-ad0f-ac8b4d5063d8" providerId="AD" clId="Web-{8A88595F-7882-1470-03E0-5B746CF20714}" dt="2023-12-04T15:59:13.265" v="36" actId="20577"/>
        <pc:sldMkLst>
          <pc:docMk/>
          <pc:sldMk cId="99231188" sldId="271"/>
        </pc:sldMkLst>
        <pc:spChg chg="mod">
          <ac:chgData name="Ferrara Luigi" userId="S::l.ferrara@governo.it::3d6c4bd1-a943-4c1b-ad0f-ac8b4d5063d8" providerId="AD" clId="Web-{8A88595F-7882-1470-03E0-5B746CF20714}" dt="2023-12-04T15:59:13.265" v="36" actId="20577"/>
          <ac:spMkLst>
            <pc:docMk/>
            <pc:sldMk cId="99231188" sldId="271"/>
            <ac:spMk id="3" creationId="{2D983590-3E01-4B3A-A872-04E70E778784}"/>
          </ac:spMkLst>
        </pc:spChg>
      </pc:sldChg>
      <pc:sldChg chg="modSp">
        <pc:chgData name="Ferrara Luigi" userId="S::l.ferrara@governo.it::3d6c4bd1-a943-4c1b-ad0f-ac8b4d5063d8" providerId="AD" clId="Web-{8A88595F-7882-1470-03E0-5B746CF20714}" dt="2023-12-04T16:00:16.189" v="39" actId="20577"/>
        <pc:sldMkLst>
          <pc:docMk/>
          <pc:sldMk cId="3669296923" sldId="272"/>
        </pc:sldMkLst>
        <pc:spChg chg="mod">
          <ac:chgData name="Ferrara Luigi" userId="S::l.ferrara@governo.it::3d6c4bd1-a943-4c1b-ad0f-ac8b4d5063d8" providerId="AD" clId="Web-{8A88595F-7882-1470-03E0-5B746CF20714}" dt="2023-12-04T16:00:16.189" v="39" actId="20577"/>
          <ac:spMkLst>
            <pc:docMk/>
            <pc:sldMk cId="3669296923" sldId="272"/>
            <ac:spMk id="3" creationId="{2D983590-3E01-4B3A-A872-04E70E778784}"/>
          </ac:spMkLst>
        </pc:spChg>
      </pc:sldChg>
      <pc:sldChg chg="modSp">
        <pc:chgData name="Ferrara Luigi" userId="S::l.ferrara@governo.it::3d6c4bd1-a943-4c1b-ad0f-ac8b4d5063d8" providerId="AD" clId="Web-{8A88595F-7882-1470-03E0-5B746CF20714}" dt="2023-12-04T16:00:28.518" v="41" actId="20577"/>
        <pc:sldMkLst>
          <pc:docMk/>
          <pc:sldMk cId="347674717" sldId="274"/>
        </pc:sldMkLst>
        <pc:spChg chg="mod">
          <ac:chgData name="Ferrara Luigi" userId="S::l.ferrara@governo.it::3d6c4bd1-a943-4c1b-ad0f-ac8b4d5063d8" providerId="AD" clId="Web-{8A88595F-7882-1470-03E0-5B746CF20714}" dt="2023-12-04T15:58:36.154" v="32" actId="20577"/>
          <ac:spMkLst>
            <pc:docMk/>
            <pc:sldMk cId="347674717" sldId="274"/>
            <ac:spMk id="2" creationId="{5967E9D1-D2C0-4FF3-9251-6A76C1E45D6C}"/>
          </ac:spMkLst>
        </pc:spChg>
        <pc:spChg chg="mod">
          <ac:chgData name="Ferrara Luigi" userId="S::l.ferrara@governo.it::3d6c4bd1-a943-4c1b-ad0f-ac8b4d5063d8" providerId="AD" clId="Web-{8A88595F-7882-1470-03E0-5B746CF20714}" dt="2023-12-04T16:00:28.518" v="41" actId="20577"/>
          <ac:spMkLst>
            <pc:docMk/>
            <pc:sldMk cId="347674717" sldId="274"/>
            <ac:spMk id="3" creationId="{2D983590-3E01-4B3A-A872-04E70E778784}"/>
          </ac:spMkLst>
        </pc:spChg>
        <pc:picChg chg="mod">
          <ac:chgData name="Ferrara Luigi" userId="S::l.ferrara@governo.it::3d6c4bd1-a943-4c1b-ad0f-ac8b4d5063d8" providerId="AD" clId="Web-{8A88595F-7882-1470-03E0-5B746CF20714}" dt="2023-12-04T15:58:39.810" v="33" actId="1076"/>
          <ac:picMkLst>
            <pc:docMk/>
            <pc:sldMk cId="347674717" sldId="274"/>
            <ac:picMk id="5" creationId="{ADFB5D18-026B-43F3-8906-2E699ABD047D}"/>
          </ac:picMkLst>
        </pc:picChg>
      </pc:sldChg>
    </pc:docChg>
  </pc:docChgLst>
  <pc:docChgLst>
    <pc:chgData name="Scardino Claudia" userId="S::c.scardino@governo.it::549b495b-d257-45bf-8844-445e6e242594" providerId="AD" clId="Web-{794B78AA-2818-2B7D-0112-7D0AF9BF7866}"/>
    <pc:docChg chg="modSld">
      <pc:chgData name="Scardino Claudia" userId="S::c.scardino@governo.it::549b495b-d257-45bf-8844-445e6e242594" providerId="AD" clId="Web-{794B78AA-2818-2B7D-0112-7D0AF9BF7866}" dt="2023-12-04T15:45:34.277" v="40"/>
      <pc:docMkLst>
        <pc:docMk/>
      </pc:docMkLst>
      <pc:sldChg chg="modSp">
        <pc:chgData name="Scardino Claudia" userId="S::c.scardino@governo.it::549b495b-d257-45bf-8844-445e6e242594" providerId="AD" clId="Web-{794B78AA-2818-2B7D-0112-7D0AF9BF7866}" dt="2023-12-04T15:41:18.439" v="8" actId="20577"/>
        <pc:sldMkLst>
          <pc:docMk/>
          <pc:sldMk cId="2377767905" sldId="256"/>
        </pc:sldMkLst>
        <pc:spChg chg="mod">
          <ac:chgData name="Scardino Claudia" userId="S::c.scardino@governo.it::549b495b-d257-45bf-8844-445e6e242594" providerId="AD" clId="Web-{794B78AA-2818-2B7D-0112-7D0AF9BF7866}" dt="2023-12-04T15:41:18.439" v="8" actId="20577"/>
          <ac:spMkLst>
            <pc:docMk/>
            <pc:sldMk cId="2377767905" sldId="256"/>
            <ac:spMk id="2" creationId="{20AE82B9-5CB2-453A-9577-181A29161E65}"/>
          </ac:spMkLst>
        </pc:spChg>
      </pc:sldChg>
      <pc:sldChg chg="modSp">
        <pc:chgData name="Scardino Claudia" userId="S::c.scardino@governo.it::549b495b-d257-45bf-8844-445e6e242594" providerId="AD" clId="Web-{794B78AA-2818-2B7D-0112-7D0AF9BF7866}" dt="2023-12-04T15:43:05.677" v="20" actId="20577"/>
        <pc:sldMkLst>
          <pc:docMk/>
          <pc:sldMk cId="1454504107" sldId="257"/>
        </pc:sldMkLst>
        <pc:spChg chg="mod">
          <ac:chgData name="Scardino Claudia" userId="S::c.scardino@governo.it::549b495b-d257-45bf-8844-445e6e242594" providerId="AD" clId="Web-{794B78AA-2818-2B7D-0112-7D0AF9BF7866}" dt="2023-12-04T15:43:05.677" v="20" actId="20577"/>
          <ac:spMkLst>
            <pc:docMk/>
            <pc:sldMk cId="1454504107" sldId="257"/>
            <ac:spMk id="3" creationId="{54630710-17EF-4B4F-B675-D24AD7EDF684}"/>
          </ac:spMkLst>
        </pc:spChg>
      </pc:sldChg>
      <pc:sldChg chg="modSp">
        <pc:chgData name="Scardino Claudia" userId="S::c.scardino@governo.it::549b495b-d257-45bf-8844-445e6e242594" providerId="AD" clId="Web-{794B78AA-2818-2B7D-0112-7D0AF9BF7866}" dt="2023-12-04T15:44:23.415" v="32" actId="20577"/>
        <pc:sldMkLst>
          <pc:docMk/>
          <pc:sldMk cId="3282657001" sldId="265"/>
        </pc:sldMkLst>
        <pc:spChg chg="mod">
          <ac:chgData name="Scardino Claudia" userId="S::c.scardino@governo.it::549b495b-d257-45bf-8844-445e6e242594" providerId="AD" clId="Web-{794B78AA-2818-2B7D-0112-7D0AF9BF7866}" dt="2023-12-04T15:44:23.415" v="32" actId="20577"/>
          <ac:spMkLst>
            <pc:docMk/>
            <pc:sldMk cId="3282657001" sldId="265"/>
            <ac:spMk id="3" creationId="{54630710-17EF-4B4F-B675-D24AD7EDF684}"/>
          </ac:spMkLst>
        </pc:spChg>
      </pc:sldChg>
      <pc:sldChg chg="modSp">
        <pc:chgData name="Scardino Claudia" userId="S::c.scardino@governo.it::549b495b-d257-45bf-8844-445e6e242594" providerId="AD" clId="Web-{794B78AA-2818-2B7D-0112-7D0AF9BF7866}" dt="2023-12-04T15:43:32.163" v="27" actId="1076"/>
        <pc:sldMkLst>
          <pc:docMk/>
          <pc:sldMk cId="1863726499" sldId="269"/>
        </pc:sldMkLst>
        <pc:spChg chg="mod">
          <ac:chgData name="Scardino Claudia" userId="S::c.scardino@governo.it::549b495b-d257-45bf-8844-445e6e242594" providerId="AD" clId="Web-{794B78AA-2818-2B7D-0112-7D0AF9BF7866}" dt="2023-12-04T15:41:34.408" v="11" actId="1076"/>
          <ac:spMkLst>
            <pc:docMk/>
            <pc:sldMk cId="1863726499" sldId="269"/>
            <ac:spMk id="2" creationId="{5A78AF51-4DC5-4C9B-8D31-7E19BBEBCC2A}"/>
          </ac:spMkLst>
        </pc:spChg>
        <pc:spChg chg="mod">
          <ac:chgData name="Scardino Claudia" userId="S::c.scardino@governo.it::549b495b-d257-45bf-8844-445e6e242594" providerId="AD" clId="Web-{794B78AA-2818-2B7D-0112-7D0AF9BF7866}" dt="2023-12-04T15:43:20.990" v="23" actId="1076"/>
          <ac:spMkLst>
            <pc:docMk/>
            <pc:sldMk cId="1863726499" sldId="269"/>
            <ac:spMk id="3" creationId="{80C439B1-8185-4BAA-BBD4-F07DEB4D06FA}"/>
          </ac:spMkLst>
        </pc:spChg>
        <pc:picChg chg="mod">
          <ac:chgData name="Scardino Claudia" userId="S::c.scardino@governo.it::549b495b-d257-45bf-8844-445e6e242594" providerId="AD" clId="Web-{794B78AA-2818-2B7D-0112-7D0AF9BF7866}" dt="2023-12-04T15:43:32.163" v="27" actId="1076"/>
          <ac:picMkLst>
            <pc:docMk/>
            <pc:sldMk cId="1863726499" sldId="269"/>
            <ac:picMk id="4" creationId="{B6020B32-F03A-4962-BFD0-A01986E87AE3}"/>
          </ac:picMkLst>
        </pc:picChg>
      </pc:sldChg>
      <pc:sldChg chg="modSp">
        <pc:chgData name="Scardino Claudia" userId="S::c.scardino@governo.it::549b495b-d257-45bf-8844-445e6e242594" providerId="AD" clId="Web-{794B78AA-2818-2B7D-0112-7D0AF9BF7866}" dt="2023-12-04T15:44:09.695" v="31"/>
        <pc:sldMkLst>
          <pc:docMk/>
          <pc:sldMk cId="99231188" sldId="271"/>
        </pc:sldMkLst>
        <pc:spChg chg="mod">
          <ac:chgData name="Scardino Claudia" userId="S::c.scardino@governo.it::549b495b-d257-45bf-8844-445e6e242594" providerId="AD" clId="Web-{794B78AA-2818-2B7D-0112-7D0AF9BF7866}" dt="2023-12-04T15:43:51.976" v="29" actId="1076"/>
          <ac:spMkLst>
            <pc:docMk/>
            <pc:sldMk cId="99231188" sldId="271"/>
            <ac:spMk id="2" creationId="{5967E9D1-D2C0-4FF3-9251-6A76C1E45D6C}"/>
          </ac:spMkLst>
        </pc:spChg>
        <pc:spChg chg="mod">
          <ac:chgData name="Scardino Claudia" userId="S::c.scardino@governo.it::549b495b-d257-45bf-8844-445e6e242594" providerId="AD" clId="Web-{794B78AA-2818-2B7D-0112-7D0AF9BF7866}" dt="2023-12-04T15:44:09.695" v="31"/>
          <ac:spMkLst>
            <pc:docMk/>
            <pc:sldMk cId="99231188" sldId="271"/>
            <ac:spMk id="3" creationId="{2D983590-3E01-4B3A-A872-04E70E778784}"/>
          </ac:spMkLst>
        </pc:spChg>
      </pc:sldChg>
      <pc:sldChg chg="modSp">
        <pc:chgData name="Scardino Claudia" userId="S::c.scardino@governo.it::549b495b-d257-45bf-8844-445e6e242594" providerId="AD" clId="Web-{794B78AA-2818-2B7D-0112-7D0AF9BF7866}" dt="2023-12-04T15:45:19.370" v="38"/>
        <pc:sldMkLst>
          <pc:docMk/>
          <pc:sldMk cId="3669296923" sldId="272"/>
        </pc:sldMkLst>
        <pc:spChg chg="mod">
          <ac:chgData name="Scardino Claudia" userId="S::c.scardino@governo.it::549b495b-d257-45bf-8844-445e6e242594" providerId="AD" clId="Web-{794B78AA-2818-2B7D-0112-7D0AF9BF7866}" dt="2023-12-04T15:45:19.370" v="38"/>
          <ac:spMkLst>
            <pc:docMk/>
            <pc:sldMk cId="3669296923" sldId="272"/>
            <ac:spMk id="3" creationId="{2D983590-3E01-4B3A-A872-04E70E778784}"/>
          </ac:spMkLst>
        </pc:spChg>
      </pc:sldChg>
      <pc:sldChg chg="modSp">
        <pc:chgData name="Scardino Claudia" userId="S::c.scardino@governo.it::549b495b-d257-45bf-8844-445e6e242594" providerId="AD" clId="Web-{794B78AA-2818-2B7D-0112-7D0AF9BF7866}" dt="2023-12-04T15:45:34.277" v="40"/>
        <pc:sldMkLst>
          <pc:docMk/>
          <pc:sldMk cId="3601276181" sldId="273"/>
        </pc:sldMkLst>
        <pc:spChg chg="mod">
          <ac:chgData name="Scardino Claudia" userId="S::c.scardino@governo.it::549b495b-d257-45bf-8844-445e6e242594" providerId="AD" clId="Web-{794B78AA-2818-2B7D-0112-7D0AF9BF7866}" dt="2023-12-04T15:45:34.277" v="40"/>
          <ac:spMkLst>
            <pc:docMk/>
            <pc:sldMk cId="3601276181" sldId="273"/>
            <ac:spMk id="3" creationId="{2D983590-3E01-4B3A-A872-04E70E778784}"/>
          </ac:spMkLst>
        </pc:spChg>
      </pc:sldChg>
      <pc:sldChg chg="modSp">
        <pc:chgData name="Scardino Claudia" userId="S::c.scardino@governo.it::549b495b-d257-45bf-8844-445e6e242594" providerId="AD" clId="Web-{794B78AA-2818-2B7D-0112-7D0AF9BF7866}" dt="2023-12-04T15:44:53.291" v="34" actId="20577"/>
        <pc:sldMkLst>
          <pc:docMk/>
          <pc:sldMk cId="347674717" sldId="274"/>
        </pc:sldMkLst>
        <pc:spChg chg="mod">
          <ac:chgData name="Scardino Claudia" userId="S::c.scardino@governo.it::549b495b-d257-45bf-8844-445e6e242594" providerId="AD" clId="Web-{794B78AA-2818-2B7D-0112-7D0AF9BF7866}" dt="2023-12-04T15:44:53.291" v="34" actId="20577"/>
          <ac:spMkLst>
            <pc:docMk/>
            <pc:sldMk cId="347674717" sldId="274"/>
            <ac:spMk id="3" creationId="{2D983590-3E01-4B3A-A872-04E70E778784}"/>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it-IT"/>
              <a:t>Fare clic per modificare lo stile del titolo dello schema</a:t>
            </a:r>
            <a:endParaRPr lang="en-US"/>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a:p>
        </p:txBody>
      </p:sp>
      <p:sp>
        <p:nvSpPr>
          <p:cNvPr id="4" name="Date Placeholder 3"/>
          <p:cNvSpPr>
            <a:spLocks noGrp="1"/>
          </p:cNvSpPr>
          <p:nvPr>
            <p:ph type="dt" sz="half" idx="10"/>
          </p:nvPr>
        </p:nvSpPr>
        <p:spPr/>
        <p:txBody>
          <a:bodyPr/>
          <a:lstStyle/>
          <a:p>
            <a:fld id="{DCBA830A-BC0A-404D-BD57-8F7D3209126D}" type="datetimeFigureOut">
              <a:rPr lang="it-IT" smtClean="0"/>
              <a:t>05/12/2023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0D8ECA8A-766D-410B-B143-6CE6EF8A886B}" type="slidenum">
              <a:rPr lang="it-IT" smtClean="0"/>
              <a:t>‹N›</a:t>
            </a:fld>
            <a:endParaRPr lang="it-IT"/>
          </a:p>
        </p:txBody>
      </p:sp>
    </p:spTree>
    <p:extLst>
      <p:ext uri="{BB962C8B-B14F-4D97-AF65-F5344CB8AC3E}">
        <p14:creationId xmlns:p14="http://schemas.microsoft.com/office/powerpoint/2010/main" val="9483562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it-IT"/>
              <a:t>Fare clic per modificare lo stile del titolo dello schema</a:t>
            </a:r>
            <a:endParaRPr lang="en-US"/>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DCBA830A-BC0A-404D-BD57-8F7D3209126D}" type="datetimeFigureOut">
              <a:rPr lang="it-IT" smtClean="0"/>
              <a:t>05/12/2023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0D8ECA8A-766D-410B-B143-6CE6EF8A886B}" type="slidenum">
              <a:rPr lang="it-IT" smtClean="0"/>
              <a:t>‹N›</a:t>
            </a:fld>
            <a:endParaRPr lang="it-IT"/>
          </a:p>
        </p:txBody>
      </p:sp>
    </p:spTree>
    <p:extLst>
      <p:ext uri="{BB962C8B-B14F-4D97-AF65-F5344CB8AC3E}">
        <p14:creationId xmlns:p14="http://schemas.microsoft.com/office/powerpoint/2010/main" val="1636776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it-IT"/>
              <a:t>Fare clic per modificare lo stile del titolo dello schema</a:t>
            </a:r>
            <a:endParaRPr lang="en-US"/>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DCBA830A-BC0A-404D-BD57-8F7D3209126D}" type="datetimeFigureOut">
              <a:rPr lang="it-IT" smtClean="0"/>
              <a:t>05/12/2023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0D8ECA8A-766D-410B-B143-6CE6EF8A886B}" type="slidenum">
              <a:rPr lang="it-IT" smtClean="0"/>
              <a:t>‹N›</a:t>
            </a:fld>
            <a:endParaRPr lang="it-IT"/>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latin typeface="Arial"/>
              </a:rPr>
              <a:t>”</a:t>
            </a:r>
            <a:endParaRPr lang="en-US">
              <a:solidFill>
                <a:schemeClr val="accent1">
                  <a:lumMod val="60000"/>
                  <a:lumOff val="40000"/>
                </a:schemeClr>
              </a:solidFill>
              <a:latin typeface="Arial"/>
            </a:endParaRPr>
          </a:p>
        </p:txBody>
      </p:sp>
    </p:spTree>
    <p:extLst>
      <p:ext uri="{BB962C8B-B14F-4D97-AF65-F5344CB8AC3E}">
        <p14:creationId xmlns:p14="http://schemas.microsoft.com/office/powerpoint/2010/main" val="18336318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it-IT"/>
              <a:t>Fare clic per modificare lo stile del titolo dello schema</a:t>
            </a:r>
            <a:endParaRPr lang="en-US"/>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DCBA830A-BC0A-404D-BD57-8F7D3209126D}" type="datetimeFigureOut">
              <a:rPr lang="it-IT" smtClean="0"/>
              <a:t>05/12/2023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0D8ECA8A-766D-410B-B143-6CE6EF8A886B}" type="slidenum">
              <a:rPr lang="it-IT" smtClean="0"/>
              <a:t>‹N›</a:t>
            </a:fld>
            <a:endParaRPr lang="it-IT"/>
          </a:p>
        </p:txBody>
      </p:sp>
    </p:spTree>
    <p:extLst>
      <p:ext uri="{BB962C8B-B14F-4D97-AF65-F5344CB8AC3E}">
        <p14:creationId xmlns:p14="http://schemas.microsoft.com/office/powerpoint/2010/main" val="36680492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it-IT"/>
              <a:t>Fare clic per modificare lo stile del titolo dello schema</a:t>
            </a:r>
            <a:endParaRPr lang="en-US"/>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DCBA830A-BC0A-404D-BD57-8F7D3209126D}" type="datetimeFigureOut">
              <a:rPr lang="it-IT" smtClean="0"/>
              <a:t>05/12/2023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0D8ECA8A-766D-410B-B143-6CE6EF8A886B}" type="slidenum">
              <a:rPr lang="it-IT" smtClean="0"/>
              <a:t>‹N›</a:t>
            </a:fld>
            <a:endParaRPr lang="it-IT"/>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1870156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it-IT"/>
              <a:t>Fare clic per modificare lo stile del titolo dello schema</a:t>
            </a:r>
            <a:endParaRPr lang="en-US"/>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DCBA830A-BC0A-404D-BD57-8F7D3209126D}" type="datetimeFigureOut">
              <a:rPr lang="it-IT" smtClean="0"/>
              <a:t>05/12/2023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0D8ECA8A-766D-410B-B143-6CE6EF8A886B}" type="slidenum">
              <a:rPr lang="it-IT" smtClean="0"/>
              <a:t>‹N›</a:t>
            </a:fld>
            <a:endParaRPr lang="it-IT"/>
          </a:p>
        </p:txBody>
      </p:sp>
    </p:spTree>
    <p:extLst>
      <p:ext uri="{BB962C8B-B14F-4D97-AF65-F5344CB8AC3E}">
        <p14:creationId xmlns:p14="http://schemas.microsoft.com/office/powerpoint/2010/main" val="33648625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a:p>
        </p:txBody>
      </p:sp>
      <p:sp>
        <p:nvSpPr>
          <p:cNvPr id="3" name="Vertical Text Placeholder 2"/>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p>
            <a:fld id="{DCBA830A-BC0A-404D-BD57-8F7D3209126D}" type="datetimeFigureOut">
              <a:rPr lang="it-IT" smtClean="0"/>
              <a:t>05/12/2023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0D8ECA8A-766D-410B-B143-6CE6EF8A886B}" type="slidenum">
              <a:rPr lang="it-IT" smtClean="0"/>
              <a:t>‹N›</a:t>
            </a:fld>
            <a:endParaRPr lang="it-IT"/>
          </a:p>
        </p:txBody>
      </p:sp>
    </p:spTree>
    <p:extLst>
      <p:ext uri="{BB962C8B-B14F-4D97-AF65-F5344CB8AC3E}">
        <p14:creationId xmlns:p14="http://schemas.microsoft.com/office/powerpoint/2010/main" val="26260999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it-IT"/>
              <a:t>Fare clic per modificare lo stile del titolo dello schema</a:t>
            </a:r>
            <a:endParaRPr lang="en-US"/>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p>
            <a:fld id="{DCBA830A-BC0A-404D-BD57-8F7D3209126D}" type="datetimeFigureOut">
              <a:rPr lang="it-IT" smtClean="0"/>
              <a:t>05/12/2023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0D8ECA8A-766D-410B-B143-6CE6EF8A886B}" type="slidenum">
              <a:rPr lang="it-IT" smtClean="0"/>
              <a:t>‹N›</a:t>
            </a:fld>
            <a:endParaRPr lang="it-IT"/>
          </a:p>
        </p:txBody>
      </p:sp>
    </p:spTree>
    <p:extLst>
      <p:ext uri="{BB962C8B-B14F-4D97-AF65-F5344CB8AC3E}">
        <p14:creationId xmlns:p14="http://schemas.microsoft.com/office/powerpoint/2010/main" val="12336150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it-IT"/>
              <a:t>Fare clic per modificare lo stile del titolo dello schema</a:t>
            </a:r>
            <a:endParaRPr lang="en-US"/>
          </a:p>
        </p:txBody>
      </p:sp>
      <p:sp>
        <p:nvSpPr>
          <p:cNvPr id="3" name="Content Placeholder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p>
            <a:fld id="{DCBA830A-BC0A-404D-BD57-8F7D3209126D}" type="datetimeFigureOut">
              <a:rPr lang="it-IT" smtClean="0"/>
              <a:t>05/12/2023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0D8ECA8A-766D-410B-B143-6CE6EF8A886B}" type="slidenum">
              <a:rPr lang="it-IT" smtClean="0"/>
              <a:t>‹N›</a:t>
            </a:fld>
            <a:endParaRPr lang="it-IT"/>
          </a:p>
        </p:txBody>
      </p:sp>
    </p:spTree>
    <p:extLst>
      <p:ext uri="{BB962C8B-B14F-4D97-AF65-F5344CB8AC3E}">
        <p14:creationId xmlns:p14="http://schemas.microsoft.com/office/powerpoint/2010/main" val="37843647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it-IT"/>
              <a:t>Fare clic per modificare lo stile del titolo dello schema</a:t>
            </a:r>
            <a:endParaRPr lang="en-US"/>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DCBA830A-BC0A-404D-BD57-8F7D3209126D}" type="datetimeFigureOut">
              <a:rPr lang="it-IT" smtClean="0"/>
              <a:t>05/12/2023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0D8ECA8A-766D-410B-B143-6CE6EF8A886B}" type="slidenum">
              <a:rPr lang="it-IT" smtClean="0"/>
              <a:t>‹N›</a:t>
            </a:fld>
            <a:endParaRPr lang="it-IT"/>
          </a:p>
        </p:txBody>
      </p:sp>
    </p:spTree>
    <p:extLst>
      <p:ext uri="{BB962C8B-B14F-4D97-AF65-F5344CB8AC3E}">
        <p14:creationId xmlns:p14="http://schemas.microsoft.com/office/powerpoint/2010/main" val="2374255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a:p>
        </p:txBody>
      </p:sp>
      <p:sp>
        <p:nvSpPr>
          <p:cNvPr id="3" name="Content Placeholder 2"/>
          <p:cNvSpPr>
            <a:spLocks noGrp="1"/>
          </p:cNvSpPr>
          <p:nvPr>
            <p:ph sz="half" idx="1"/>
          </p:nvPr>
        </p:nvSpPr>
        <p:spPr>
          <a:xfrm>
            <a:off x="677334" y="2160589"/>
            <a:ext cx="4184035" cy="3880772"/>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Content Placeholder 3"/>
          <p:cNvSpPr>
            <a:spLocks noGrp="1"/>
          </p:cNvSpPr>
          <p:nvPr>
            <p:ph sz="half" idx="2"/>
          </p:nvPr>
        </p:nvSpPr>
        <p:spPr>
          <a:xfrm>
            <a:off x="5089970" y="2160589"/>
            <a:ext cx="4184034" cy="3880773"/>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Date Placeholder 4"/>
          <p:cNvSpPr>
            <a:spLocks noGrp="1"/>
          </p:cNvSpPr>
          <p:nvPr>
            <p:ph type="dt" sz="half" idx="10"/>
          </p:nvPr>
        </p:nvSpPr>
        <p:spPr/>
        <p:txBody>
          <a:bodyPr/>
          <a:lstStyle/>
          <a:p>
            <a:fld id="{DCBA830A-BC0A-404D-BD57-8F7D3209126D}" type="datetimeFigureOut">
              <a:rPr lang="it-IT" smtClean="0"/>
              <a:t>05/12/2023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0D8ECA8A-766D-410B-B143-6CE6EF8A886B}" type="slidenum">
              <a:rPr lang="it-IT" smtClean="0"/>
              <a:t>‹N›</a:t>
            </a:fld>
            <a:endParaRPr lang="it-IT"/>
          </a:p>
        </p:txBody>
      </p:sp>
    </p:spTree>
    <p:extLst>
      <p:ext uri="{BB962C8B-B14F-4D97-AF65-F5344CB8AC3E}">
        <p14:creationId xmlns:p14="http://schemas.microsoft.com/office/powerpoint/2010/main" val="23931194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lo stile del titolo dello schema</a:t>
            </a:r>
            <a:endParaRPr lang="en-US"/>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7" name="Date Placeholder 6"/>
          <p:cNvSpPr>
            <a:spLocks noGrp="1"/>
          </p:cNvSpPr>
          <p:nvPr>
            <p:ph type="dt" sz="half" idx="10"/>
          </p:nvPr>
        </p:nvSpPr>
        <p:spPr/>
        <p:txBody>
          <a:bodyPr/>
          <a:lstStyle/>
          <a:p>
            <a:fld id="{DCBA830A-BC0A-404D-BD57-8F7D3209126D}" type="datetimeFigureOut">
              <a:rPr lang="it-IT" smtClean="0"/>
              <a:t>05/12/2023</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0D8ECA8A-766D-410B-B143-6CE6EF8A886B}" type="slidenum">
              <a:rPr lang="it-IT" smtClean="0"/>
              <a:t>‹N›</a:t>
            </a:fld>
            <a:endParaRPr lang="it-IT"/>
          </a:p>
        </p:txBody>
      </p:sp>
    </p:spTree>
    <p:extLst>
      <p:ext uri="{BB962C8B-B14F-4D97-AF65-F5344CB8AC3E}">
        <p14:creationId xmlns:p14="http://schemas.microsoft.com/office/powerpoint/2010/main" val="32917385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it-IT"/>
              <a:t>Fare clic per modificare lo stile del titolo dello schema</a:t>
            </a:r>
            <a:endParaRPr lang="en-US"/>
          </a:p>
        </p:txBody>
      </p:sp>
      <p:sp>
        <p:nvSpPr>
          <p:cNvPr id="3" name="Date Placeholder 2"/>
          <p:cNvSpPr>
            <a:spLocks noGrp="1"/>
          </p:cNvSpPr>
          <p:nvPr>
            <p:ph type="dt" sz="half" idx="10"/>
          </p:nvPr>
        </p:nvSpPr>
        <p:spPr/>
        <p:txBody>
          <a:bodyPr/>
          <a:lstStyle/>
          <a:p>
            <a:fld id="{DCBA830A-BC0A-404D-BD57-8F7D3209126D}" type="datetimeFigureOut">
              <a:rPr lang="it-IT" smtClean="0"/>
              <a:t>05/12/2023</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0D8ECA8A-766D-410B-B143-6CE6EF8A886B}" type="slidenum">
              <a:rPr lang="it-IT" smtClean="0"/>
              <a:t>‹N›</a:t>
            </a:fld>
            <a:endParaRPr lang="it-IT"/>
          </a:p>
        </p:txBody>
      </p:sp>
    </p:spTree>
    <p:extLst>
      <p:ext uri="{BB962C8B-B14F-4D97-AF65-F5344CB8AC3E}">
        <p14:creationId xmlns:p14="http://schemas.microsoft.com/office/powerpoint/2010/main" val="37916933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BA830A-BC0A-404D-BD57-8F7D3209126D}" type="datetimeFigureOut">
              <a:rPr lang="it-IT" smtClean="0"/>
              <a:t>05/12/2023</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0D8ECA8A-766D-410B-B143-6CE6EF8A886B}" type="slidenum">
              <a:rPr lang="it-IT" smtClean="0"/>
              <a:t>‹N›</a:t>
            </a:fld>
            <a:endParaRPr lang="it-IT"/>
          </a:p>
        </p:txBody>
      </p:sp>
    </p:spTree>
    <p:extLst>
      <p:ext uri="{BB962C8B-B14F-4D97-AF65-F5344CB8AC3E}">
        <p14:creationId xmlns:p14="http://schemas.microsoft.com/office/powerpoint/2010/main" val="3850445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it-IT"/>
              <a:t>Fare clic per modificare lo stile del titolo dello schema</a:t>
            </a:r>
            <a:endParaRPr lang="en-US"/>
          </a:p>
        </p:txBody>
      </p:sp>
      <p:sp>
        <p:nvSpPr>
          <p:cNvPr id="3" name="Content Placeholder 2"/>
          <p:cNvSpPr>
            <a:spLocks noGrp="1"/>
          </p:cNvSpPr>
          <p:nvPr>
            <p:ph idx="1"/>
          </p:nvPr>
        </p:nvSpPr>
        <p:spPr>
          <a:xfrm>
            <a:off x="4760461" y="514924"/>
            <a:ext cx="4513541" cy="5526437"/>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DCBA830A-BC0A-404D-BD57-8F7D3209126D}" type="datetimeFigureOut">
              <a:rPr lang="it-IT" smtClean="0"/>
              <a:t>05/12/2023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0D8ECA8A-766D-410B-B143-6CE6EF8A886B}" type="slidenum">
              <a:rPr lang="it-IT" smtClean="0"/>
              <a:t>‹N›</a:t>
            </a:fld>
            <a:endParaRPr lang="it-IT"/>
          </a:p>
        </p:txBody>
      </p:sp>
    </p:spTree>
    <p:extLst>
      <p:ext uri="{BB962C8B-B14F-4D97-AF65-F5344CB8AC3E}">
        <p14:creationId xmlns:p14="http://schemas.microsoft.com/office/powerpoint/2010/main" val="36695211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it-IT"/>
              <a:t>Fare clic per modificare lo stile del titolo dello schema</a:t>
            </a:r>
            <a:endParaRPr lang="en-US"/>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DCBA830A-BC0A-404D-BD57-8F7D3209126D}" type="datetimeFigureOut">
              <a:rPr lang="it-IT" smtClean="0"/>
              <a:t>05/12/2023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0D8ECA8A-766D-410B-B143-6CE6EF8A886B}" type="slidenum">
              <a:rPr lang="it-IT" smtClean="0"/>
              <a:t>‹N›</a:t>
            </a:fld>
            <a:endParaRPr lang="it-IT"/>
          </a:p>
        </p:txBody>
      </p:sp>
    </p:spTree>
    <p:extLst>
      <p:ext uri="{BB962C8B-B14F-4D97-AF65-F5344CB8AC3E}">
        <p14:creationId xmlns:p14="http://schemas.microsoft.com/office/powerpoint/2010/main" val="21983267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it-IT"/>
              <a:t>Fare clic per modificare lo stile del titolo dello schema</a:t>
            </a:r>
            <a:endParaRPr lang="en-US"/>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CBA830A-BC0A-404D-BD57-8F7D3209126D}" type="datetimeFigureOut">
              <a:rPr lang="it-IT" smtClean="0"/>
              <a:t>05/12/2023</a:t>
            </a:fld>
            <a:endParaRPr lang="it-IT"/>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0D8ECA8A-766D-410B-B143-6CE6EF8A886B}" type="slidenum">
              <a:rPr lang="it-IT" smtClean="0"/>
              <a:t>‹N›</a:t>
            </a:fld>
            <a:endParaRPr lang="it-IT"/>
          </a:p>
        </p:txBody>
      </p:sp>
    </p:spTree>
    <p:extLst>
      <p:ext uri="{BB962C8B-B14F-4D97-AF65-F5344CB8AC3E}">
        <p14:creationId xmlns:p14="http://schemas.microsoft.com/office/powerpoint/2010/main" val="2466236864"/>
      </p:ext>
    </p:extLst>
  </p:cSld>
  <p:clrMap bg1="lt1" tx1="dk1" bg2="lt2" tx2="dk2" accent1="accent1" accent2="accent2" accent3="accent3" accent4="accent4" accent5="accent5" accent6="accent6" hlink="hlink" folHlink="folHlink"/>
  <p:sldLayoutIdLst>
    <p:sldLayoutId id="2147483862" r:id="rId1"/>
    <p:sldLayoutId id="2147483863" r:id="rId2"/>
    <p:sldLayoutId id="2147483864" r:id="rId3"/>
    <p:sldLayoutId id="2147483865" r:id="rId4"/>
    <p:sldLayoutId id="2147483866" r:id="rId5"/>
    <p:sldLayoutId id="2147483867" r:id="rId6"/>
    <p:sldLayoutId id="2147483868" r:id="rId7"/>
    <p:sldLayoutId id="2147483869" r:id="rId8"/>
    <p:sldLayoutId id="2147483870" r:id="rId9"/>
    <p:sldLayoutId id="2147483871" r:id="rId10"/>
    <p:sldLayoutId id="2147483872" r:id="rId11"/>
    <p:sldLayoutId id="2147483873" r:id="rId12"/>
    <p:sldLayoutId id="2147483874" r:id="rId13"/>
    <p:sldLayoutId id="2147483875" r:id="rId14"/>
    <p:sldLayoutId id="2147483876" r:id="rId15"/>
    <p:sldLayoutId id="214748387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0AE82B9-5CB2-453A-9577-181A29161E65}"/>
              </a:ext>
            </a:extLst>
          </p:cNvPr>
          <p:cNvSpPr>
            <a:spLocks noGrp="1"/>
          </p:cNvSpPr>
          <p:nvPr>
            <p:ph type="ctrTitle"/>
          </p:nvPr>
        </p:nvSpPr>
        <p:spPr>
          <a:xfrm>
            <a:off x="1078213" y="991062"/>
            <a:ext cx="8309245" cy="2505173"/>
          </a:xfrm>
        </p:spPr>
        <p:txBody>
          <a:bodyPr/>
          <a:lstStyle/>
          <a:p>
            <a:r>
              <a:rPr lang="it-IT" sz="4800"/>
              <a:t>Disegno di legge quadro in </a:t>
            </a:r>
            <a:br>
              <a:rPr lang="it-IT" sz="4800"/>
            </a:br>
            <a:r>
              <a:rPr lang="it-IT" sz="4800"/>
              <a:t>materia di ricostruzione </a:t>
            </a:r>
            <a:br>
              <a:rPr lang="it-IT" sz="4800"/>
            </a:br>
            <a:r>
              <a:rPr lang="it-IT" sz="4800"/>
              <a:t>post calamità</a:t>
            </a:r>
          </a:p>
        </p:txBody>
      </p:sp>
      <p:pic>
        <p:nvPicPr>
          <p:cNvPr id="4" name="Immagine 3">
            <a:extLst>
              <a:ext uri="{FF2B5EF4-FFF2-40B4-BE49-F238E27FC236}">
                <a16:creationId xmlns:a16="http://schemas.microsoft.com/office/drawing/2014/main" id="{E0790093-5B1B-4C08-8D07-E059C0105159}"/>
              </a:ext>
            </a:extLst>
          </p:cNvPr>
          <p:cNvPicPr>
            <a:picLocks noChangeAspect="1"/>
          </p:cNvPicPr>
          <p:nvPr/>
        </p:nvPicPr>
        <p:blipFill>
          <a:blip r:embed="rId2"/>
          <a:stretch>
            <a:fillRect/>
          </a:stretch>
        </p:blipFill>
        <p:spPr>
          <a:xfrm>
            <a:off x="4053527" y="5442599"/>
            <a:ext cx="3544478" cy="1115328"/>
          </a:xfrm>
          <a:prstGeom prst="rect">
            <a:avLst/>
          </a:prstGeom>
        </p:spPr>
      </p:pic>
    </p:spTree>
    <p:extLst>
      <p:ext uri="{BB962C8B-B14F-4D97-AF65-F5344CB8AC3E}">
        <p14:creationId xmlns:p14="http://schemas.microsoft.com/office/powerpoint/2010/main" val="23777679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0AE82B9-5CB2-453A-9577-181A29161E65}"/>
              </a:ext>
            </a:extLst>
          </p:cNvPr>
          <p:cNvSpPr>
            <a:spLocks noGrp="1"/>
          </p:cNvSpPr>
          <p:nvPr>
            <p:ph type="ctrTitle"/>
          </p:nvPr>
        </p:nvSpPr>
        <p:spPr>
          <a:xfrm>
            <a:off x="895545" y="688156"/>
            <a:ext cx="8220175" cy="1149105"/>
          </a:xfrm>
        </p:spPr>
        <p:txBody>
          <a:bodyPr/>
          <a:lstStyle/>
          <a:p>
            <a:br>
              <a:rPr lang="it-IT"/>
            </a:br>
            <a:br>
              <a:rPr lang="it-IT"/>
            </a:br>
            <a:br>
              <a:rPr lang="it-IT"/>
            </a:br>
            <a:endParaRPr lang="it-IT"/>
          </a:p>
        </p:txBody>
      </p:sp>
      <p:sp>
        <p:nvSpPr>
          <p:cNvPr id="3" name="Sottotitolo 2">
            <a:extLst>
              <a:ext uri="{FF2B5EF4-FFF2-40B4-BE49-F238E27FC236}">
                <a16:creationId xmlns:a16="http://schemas.microsoft.com/office/drawing/2014/main" id="{54630710-17EF-4B4F-B675-D24AD7EDF684}"/>
              </a:ext>
            </a:extLst>
          </p:cNvPr>
          <p:cNvSpPr>
            <a:spLocks noGrp="1"/>
          </p:cNvSpPr>
          <p:nvPr>
            <p:ph type="subTitle" idx="1"/>
          </p:nvPr>
        </p:nvSpPr>
        <p:spPr>
          <a:xfrm>
            <a:off x="659875" y="2250626"/>
            <a:ext cx="8823490" cy="2585324"/>
          </a:xfrm>
        </p:spPr>
        <p:txBody>
          <a:bodyPr>
            <a:normAutofit/>
          </a:bodyPr>
          <a:lstStyle/>
          <a:p>
            <a:pPr algn="just"/>
            <a:r>
              <a:rPr lang="it-IT" sz="2000"/>
              <a:t>Il Presidente del Consiglio dei ministri potrà emanare direttive per assicurare l’indirizzo unitario per tutte le attività.</a:t>
            </a:r>
          </a:p>
          <a:p>
            <a:pPr algn="just"/>
            <a:endParaRPr lang="it-IT" sz="2000"/>
          </a:p>
          <a:p>
            <a:pPr algn="just"/>
            <a:r>
              <a:rPr lang="it-IT" sz="2000"/>
              <a:t>Il Capo del Dipartimento Casa Italia, può adottare indicazioni operative finalizzate all'attuazione di specifiche disposizioni (contenute nelle direttive) da parte dei Commissari straordinari del Governo.</a:t>
            </a:r>
          </a:p>
          <a:p>
            <a:pPr algn="just"/>
            <a:endParaRPr lang="it-IT" sz="2000"/>
          </a:p>
          <a:p>
            <a:pPr algn="just"/>
            <a:endParaRPr lang="it-IT" sz="2000"/>
          </a:p>
          <a:p>
            <a:pPr algn="just"/>
            <a:endParaRPr lang="it-IT" sz="2000"/>
          </a:p>
        </p:txBody>
      </p:sp>
      <p:pic>
        <p:nvPicPr>
          <p:cNvPr id="4" name="Immagine 3">
            <a:extLst>
              <a:ext uri="{FF2B5EF4-FFF2-40B4-BE49-F238E27FC236}">
                <a16:creationId xmlns:a16="http://schemas.microsoft.com/office/drawing/2014/main" id="{E0790093-5B1B-4C08-8D07-E059C0105159}"/>
              </a:ext>
            </a:extLst>
          </p:cNvPr>
          <p:cNvPicPr>
            <a:picLocks noChangeAspect="1"/>
          </p:cNvPicPr>
          <p:nvPr/>
        </p:nvPicPr>
        <p:blipFill>
          <a:blip r:embed="rId2"/>
          <a:stretch>
            <a:fillRect/>
          </a:stretch>
        </p:blipFill>
        <p:spPr>
          <a:xfrm>
            <a:off x="3930979" y="5865221"/>
            <a:ext cx="2978868" cy="937350"/>
          </a:xfrm>
          <a:prstGeom prst="rect">
            <a:avLst/>
          </a:prstGeom>
        </p:spPr>
      </p:pic>
      <p:sp>
        <p:nvSpPr>
          <p:cNvPr id="5" name="Rettangolo 4">
            <a:extLst>
              <a:ext uri="{FF2B5EF4-FFF2-40B4-BE49-F238E27FC236}">
                <a16:creationId xmlns:a16="http://schemas.microsoft.com/office/drawing/2014/main" id="{644F28B3-659D-4928-B0C9-BF648F4DE5C5}"/>
              </a:ext>
            </a:extLst>
          </p:cNvPr>
          <p:cNvSpPr/>
          <p:nvPr/>
        </p:nvSpPr>
        <p:spPr>
          <a:xfrm>
            <a:off x="659875" y="1351446"/>
            <a:ext cx="9671902" cy="461665"/>
          </a:xfrm>
          <a:prstGeom prst="rect">
            <a:avLst/>
          </a:prstGeom>
        </p:spPr>
        <p:txBody>
          <a:bodyPr wrap="square">
            <a:spAutoFit/>
          </a:bodyPr>
          <a:lstStyle/>
          <a:p>
            <a:r>
              <a:rPr lang="it-IT" sz="2400" b="1">
                <a:solidFill>
                  <a:schemeClr val="accent1"/>
                </a:solidFill>
              </a:rPr>
              <a:t>Vigilanza sulle attività dei Commissari</a:t>
            </a:r>
          </a:p>
        </p:txBody>
      </p:sp>
      <p:sp>
        <p:nvSpPr>
          <p:cNvPr id="6" name="CasellaDiTesto 5">
            <a:extLst>
              <a:ext uri="{FF2B5EF4-FFF2-40B4-BE49-F238E27FC236}">
                <a16:creationId xmlns:a16="http://schemas.microsoft.com/office/drawing/2014/main" id="{DF40E065-2089-4BDF-9A26-97EDFD04D866}"/>
              </a:ext>
            </a:extLst>
          </p:cNvPr>
          <p:cNvSpPr txBox="1"/>
          <p:nvPr/>
        </p:nvSpPr>
        <p:spPr>
          <a:xfrm>
            <a:off x="735292" y="636756"/>
            <a:ext cx="4873656" cy="40011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it-IT" sz="2000" b="1">
                <a:solidFill>
                  <a:schemeClr val="accent5"/>
                </a:solidFill>
              </a:rPr>
              <a:t>Le novità del disegno di legge</a:t>
            </a:r>
          </a:p>
        </p:txBody>
      </p:sp>
    </p:spTree>
    <p:extLst>
      <p:ext uri="{BB962C8B-B14F-4D97-AF65-F5344CB8AC3E}">
        <p14:creationId xmlns:p14="http://schemas.microsoft.com/office/powerpoint/2010/main" val="27291552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0AE82B9-5CB2-453A-9577-181A29161E65}"/>
              </a:ext>
            </a:extLst>
          </p:cNvPr>
          <p:cNvSpPr>
            <a:spLocks noGrp="1"/>
          </p:cNvSpPr>
          <p:nvPr>
            <p:ph type="ctrTitle"/>
          </p:nvPr>
        </p:nvSpPr>
        <p:spPr>
          <a:xfrm>
            <a:off x="895545" y="688156"/>
            <a:ext cx="8220175" cy="1149105"/>
          </a:xfrm>
        </p:spPr>
        <p:txBody>
          <a:bodyPr/>
          <a:lstStyle/>
          <a:p>
            <a:br>
              <a:rPr lang="it-IT"/>
            </a:br>
            <a:br>
              <a:rPr lang="it-IT"/>
            </a:br>
            <a:br>
              <a:rPr lang="it-IT"/>
            </a:br>
            <a:endParaRPr lang="it-IT"/>
          </a:p>
        </p:txBody>
      </p:sp>
      <p:sp>
        <p:nvSpPr>
          <p:cNvPr id="3" name="Sottotitolo 2">
            <a:extLst>
              <a:ext uri="{FF2B5EF4-FFF2-40B4-BE49-F238E27FC236}">
                <a16:creationId xmlns:a16="http://schemas.microsoft.com/office/drawing/2014/main" id="{54630710-17EF-4B4F-B675-D24AD7EDF684}"/>
              </a:ext>
            </a:extLst>
          </p:cNvPr>
          <p:cNvSpPr>
            <a:spLocks noGrp="1"/>
          </p:cNvSpPr>
          <p:nvPr>
            <p:ph type="subTitle" idx="1"/>
          </p:nvPr>
        </p:nvSpPr>
        <p:spPr>
          <a:xfrm>
            <a:off x="669300" y="2033809"/>
            <a:ext cx="9200563" cy="4206735"/>
          </a:xfrm>
        </p:spPr>
        <p:txBody>
          <a:bodyPr>
            <a:normAutofit/>
          </a:bodyPr>
          <a:lstStyle/>
          <a:p>
            <a:pPr algn="just"/>
            <a:r>
              <a:rPr lang="it-IT"/>
              <a:t>Con uno o più Dpcm o su proposta del capo del Dipartimento della Protezione civile, di concerto con il Ministro dell’economia e delle finanze, si provvede alla disciplina del passaggio alla gestione commissariale delle attività e funzioni che non saranno concluse dal commissario delegato nominato per l’emergenza e al trasferimento delle corrispondenti risorse finanziarie. </a:t>
            </a:r>
          </a:p>
          <a:p>
            <a:pPr algn="just"/>
            <a:endParaRPr lang="it-IT"/>
          </a:p>
          <a:p>
            <a:pPr algn="just"/>
            <a:r>
              <a:rPr lang="it-IT"/>
              <a:t>Alla disciplina del completamento delle attività e funzioni già avviate dal commissario delegato nominato per l’emergenza e non trasferite al commissario straordinario, si provvede mediante ordinanze di protezione civile da adottarsi ai sensi dell’articolo 26 del codice di cui al decreto legislativo n. 1 del 2018. </a:t>
            </a:r>
            <a:endParaRPr lang="it-IT" sz="2000"/>
          </a:p>
        </p:txBody>
      </p:sp>
      <p:pic>
        <p:nvPicPr>
          <p:cNvPr id="4" name="Immagine 3">
            <a:extLst>
              <a:ext uri="{FF2B5EF4-FFF2-40B4-BE49-F238E27FC236}">
                <a16:creationId xmlns:a16="http://schemas.microsoft.com/office/drawing/2014/main" id="{E0790093-5B1B-4C08-8D07-E059C0105159}"/>
              </a:ext>
            </a:extLst>
          </p:cNvPr>
          <p:cNvPicPr>
            <a:picLocks noChangeAspect="1"/>
          </p:cNvPicPr>
          <p:nvPr/>
        </p:nvPicPr>
        <p:blipFill>
          <a:blip r:embed="rId2"/>
          <a:stretch>
            <a:fillRect/>
          </a:stretch>
        </p:blipFill>
        <p:spPr>
          <a:xfrm>
            <a:off x="3930979" y="5906749"/>
            <a:ext cx="2846893" cy="895822"/>
          </a:xfrm>
          <a:prstGeom prst="rect">
            <a:avLst/>
          </a:prstGeom>
        </p:spPr>
      </p:pic>
      <p:sp>
        <p:nvSpPr>
          <p:cNvPr id="5" name="Rettangolo 4">
            <a:extLst>
              <a:ext uri="{FF2B5EF4-FFF2-40B4-BE49-F238E27FC236}">
                <a16:creationId xmlns:a16="http://schemas.microsoft.com/office/drawing/2014/main" id="{644F28B3-659D-4928-B0C9-BF648F4DE5C5}"/>
              </a:ext>
            </a:extLst>
          </p:cNvPr>
          <p:cNvSpPr/>
          <p:nvPr/>
        </p:nvSpPr>
        <p:spPr>
          <a:xfrm>
            <a:off x="669302" y="1095131"/>
            <a:ext cx="9671902" cy="830997"/>
          </a:xfrm>
          <a:prstGeom prst="rect">
            <a:avLst/>
          </a:prstGeom>
        </p:spPr>
        <p:txBody>
          <a:bodyPr wrap="square">
            <a:spAutoFit/>
          </a:bodyPr>
          <a:lstStyle/>
          <a:p>
            <a:r>
              <a:rPr lang="it-IT" sz="2400" b="1">
                <a:solidFill>
                  <a:schemeClr val="accent1"/>
                </a:solidFill>
              </a:rPr>
              <a:t>Disciplina del passaggio dallo stato di emergenza allo stato di ricostruzione</a:t>
            </a:r>
          </a:p>
        </p:txBody>
      </p:sp>
      <p:sp>
        <p:nvSpPr>
          <p:cNvPr id="6" name="CasellaDiTesto 5">
            <a:extLst>
              <a:ext uri="{FF2B5EF4-FFF2-40B4-BE49-F238E27FC236}">
                <a16:creationId xmlns:a16="http://schemas.microsoft.com/office/drawing/2014/main" id="{13F99768-8229-4817-BAD0-B018002A5132}"/>
              </a:ext>
            </a:extLst>
          </p:cNvPr>
          <p:cNvSpPr txBox="1"/>
          <p:nvPr/>
        </p:nvSpPr>
        <p:spPr>
          <a:xfrm>
            <a:off x="829560" y="546754"/>
            <a:ext cx="4873656" cy="40011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it-IT" sz="2000" b="1">
                <a:solidFill>
                  <a:schemeClr val="accent5"/>
                </a:solidFill>
              </a:rPr>
              <a:t>Le novità del disegno di legge</a:t>
            </a:r>
          </a:p>
        </p:txBody>
      </p:sp>
    </p:spTree>
    <p:extLst>
      <p:ext uri="{BB962C8B-B14F-4D97-AF65-F5344CB8AC3E}">
        <p14:creationId xmlns:p14="http://schemas.microsoft.com/office/powerpoint/2010/main" val="10564604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0AE82B9-5CB2-453A-9577-181A29161E65}"/>
              </a:ext>
            </a:extLst>
          </p:cNvPr>
          <p:cNvSpPr>
            <a:spLocks noGrp="1"/>
          </p:cNvSpPr>
          <p:nvPr>
            <p:ph type="ctrTitle"/>
          </p:nvPr>
        </p:nvSpPr>
        <p:spPr>
          <a:xfrm>
            <a:off x="810704" y="1161438"/>
            <a:ext cx="8220175" cy="1149105"/>
          </a:xfrm>
        </p:spPr>
        <p:txBody>
          <a:bodyPr/>
          <a:lstStyle/>
          <a:p>
            <a:br>
              <a:rPr lang="it-IT"/>
            </a:br>
            <a:br>
              <a:rPr lang="it-IT"/>
            </a:br>
            <a:br>
              <a:rPr lang="it-IT"/>
            </a:br>
            <a:endParaRPr lang="it-IT"/>
          </a:p>
        </p:txBody>
      </p:sp>
      <p:sp>
        <p:nvSpPr>
          <p:cNvPr id="3" name="Sottotitolo 2">
            <a:extLst>
              <a:ext uri="{FF2B5EF4-FFF2-40B4-BE49-F238E27FC236}">
                <a16:creationId xmlns:a16="http://schemas.microsoft.com/office/drawing/2014/main" id="{54630710-17EF-4B4F-B675-D24AD7EDF684}"/>
              </a:ext>
            </a:extLst>
          </p:cNvPr>
          <p:cNvSpPr>
            <a:spLocks noGrp="1"/>
          </p:cNvSpPr>
          <p:nvPr>
            <p:ph type="subTitle" idx="1"/>
          </p:nvPr>
        </p:nvSpPr>
        <p:spPr>
          <a:xfrm>
            <a:off x="659875" y="2250626"/>
            <a:ext cx="8823490" cy="2585324"/>
          </a:xfrm>
        </p:spPr>
        <p:txBody>
          <a:bodyPr>
            <a:normAutofit/>
          </a:bodyPr>
          <a:lstStyle/>
          <a:p>
            <a:pPr algn="just"/>
            <a:r>
              <a:rPr lang="it-IT" sz="2000"/>
              <a:t>Viene istituito un</a:t>
            </a:r>
            <a:r>
              <a:rPr lang="it-IT" sz="2000" b="1"/>
              <a:t> </a:t>
            </a:r>
            <a:r>
              <a:rPr lang="it-IT" sz="2000"/>
              <a:t>«Fondo per la ricostruzione» alimentato dalle risorse che di volta in volta finanziano la ricostruzione dei territori colpiti dagli eventi calamitosi per i quali è dichiarato lo stato di ricostruzione.</a:t>
            </a:r>
          </a:p>
          <a:p>
            <a:pPr algn="just"/>
            <a:endParaRPr lang="it-IT" sz="2000"/>
          </a:p>
          <a:p>
            <a:pPr algn="just"/>
            <a:r>
              <a:rPr lang="it-IT" sz="2000"/>
              <a:t>Le risorse del Fondo, presso il Dipartimento Casa Italia della Presidenza del Consiglio dei ministri, sono assegnate alle contabilità speciali dei Commissari, in base alle esigenze.</a:t>
            </a:r>
          </a:p>
          <a:p>
            <a:pPr algn="just"/>
            <a:endParaRPr lang="it-IT" sz="2000"/>
          </a:p>
          <a:p>
            <a:pPr algn="just"/>
            <a:endParaRPr lang="it-IT" sz="2000"/>
          </a:p>
          <a:p>
            <a:pPr algn="just"/>
            <a:endParaRPr lang="it-IT" sz="2000"/>
          </a:p>
        </p:txBody>
      </p:sp>
      <p:pic>
        <p:nvPicPr>
          <p:cNvPr id="4" name="Immagine 3">
            <a:extLst>
              <a:ext uri="{FF2B5EF4-FFF2-40B4-BE49-F238E27FC236}">
                <a16:creationId xmlns:a16="http://schemas.microsoft.com/office/drawing/2014/main" id="{E0790093-5B1B-4C08-8D07-E059C0105159}"/>
              </a:ext>
            </a:extLst>
          </p:cNvPr>
          <p:cNvPicPr>
            <a:picLocks noChangeAspect="1"/>
          </p:cNvPicPr>
          <p:nvPr/>
        </p:nvPicPr>
        <p:blipFill>
          <a:blip r:embed="rId2"/>
          <a:stretch>
            <a:fillRect/>
          </a:stretch>
        </p:blipFill>
        <p:spPr>
          <a:xfrm>
            <a:off x="3930979" y="5865221"/>
            <a:ext cx="2978868" cy="937350"/>
          </a:xfrm>
          <a:prstGeom prst="rect">
            <a:avLst/>
          </a:prstGeom>
        </p:spPr>
      </p:pic>
      <p:sp>
        <p:nvSpPr>
          <p:cNvPr id="5" name="Rettangolo 4">
            <a:extLst>
              <a:ext uri="{FF2B5EF4-FFF2-40B4-BE49-F238E27FC236}">
                <a16:creationId xmlns:a16="http://schemas.microsoft.com/office/drawing/2014/main" id="{644F28B3-659D-4928-B0C9-BF648F4DE5C5}"/>
              </a:ext>
            </a:extLst>
          </p:cNvPr>
          <p:cNvSpPr/>
          <p:nvPr/>
        </p:nvSpPr>
        <p:spPr>
          <a:xfrm>
            <a:off x="810704" y="1047434"/>
            <a:ext cx="9671902" cy="830997"/>
          </a:xfrm>
          <a:prstGeom prst="rect">
            <a:avLst/>
          </a:prstGeom>
        </p:spPr>
        <p:txBody>
          <a:bodyPr wrap="square">
            <a:spAutoFit/>
          </a:bodyPr>
          <a:lstStyle/>
          <a:p>
            <a:endParaRPr lang="it-IT" sz="2400">
              <a:solidFill>
                <a:schemeClr val="accent1"/>
              </a:solidFill>
            </a:endParaRPr>
          </a:p>
          <a:p>
            <a:r>
              <a:rPr lang="it-IT" sz="2400" b="1">
                <a:solidFill>
                  <a:schemeClr val="accent1"/>
                </a:solidFill>
              </a:rPr>
              <a:t>Fondo per la ricostruzione</a:t>
            </a:r>
          </a:p>
        </p:txBody>
      </p:sp>
      <p:sp>
        <p:nvSpPr>
          <p:cNvPr id="6" name="CasellaDiTesto 5">
            <a:extLst>
              <a:ext uri="{FF2B5EF4-FFF2-40B4-BE49-F238E27FC236}">
                <a16:creationId xmlns:a16="http://schemas.microsoft.com/office/drawing/2014/main" id="{45FE8D4B-F8B1-4712-8598-4451070624B8}"/>
              </a:ext>
            </a:extLst>
          </p:cNvPr>
          <p:cNvSpPr txBox="1"/>
          <p:nvPr/>
        </p:nvSpPr>
        <p:spPr>
          <a:xfrm>
            <a:off x="735292" y="636756"/>
            <a:ext cx="4873656" cy="40011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it-IT" sz="2000" b="1">
                <a:solidFill>
                  <a:schemeClr val="accent5"/>
                </a:solidFill>
              </a:rPr>
              <a:t>Le novità del disegno di legge</a:t>
            </a:r>
          </a:p>
        </p:txBody>
      </p:sp>
    </p:spTree>
    <p:extLst>
      <p:ext uri="{BB962C8B-B14F-4D97-AF65-F5344CB8AC3E}">
        <p14:creationId xmlns:p14="http://schemas.microsoft.com/office/powerpoint/2010/main" val="32826570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0AE82B9-5CB2-453A-9577-181A29161E65}"/>
              </a:ext>
            </a:extLst>
          </p:cNvPr>
          <p:cNvSpPr>
            <a:spLocks noGrp="1"/>
          </p:cNvSpPr>
          <p:nvPr>
            <p:ph type="ctrTitle"/>
          </p:nvPr>
        </p:nvSpPr>
        <p:spPr>
          <a:xfrm>
            <a:off x="895545" y="688156"/>
            <a:ext cx="8220175" cy="1149105"/>
          </a:xfrm>
        </p:spPr>
        <p:txBody>
          <a:bodyPr/>
          <a:lstStyle/>
          <a:p>
            <a:br>
              <a:rPr lang="it-IT"/>
            </a:br>
            <a:br>
              <a:rPr lang="it-IT"/>
            </a:br>
            <a:br>
              <a:rPr lang="it-IT"/>
            </a:br>
            <a:endParaRPr lang="it-IT"/>
          </a:p>
        </p:txBody>
      </p:sp>
      <p:sp>
        <p:nvSpPr>
          <p:cNvPr id="3" name="Sottotitolo 2">
            <a:extLst>
              <a:ext uri="{FF2B5EF4-FFF2-40B4-BE49-F238E27FC236}">
                <a16:creationId xmlns:a16="http://schemas.microsoft.com/office/drawing/2014/main" id="{54630710-17EF-4B4F-B675-D24AD7EDF684}"/>
              </a:ext>
            </a:extLst>
          </p:cNvPr>
          <p:cNvSpPr>
            <a:spLocks noGrp="1"/>
          </p:cNvSpPr>
          <p:nvPr>
            <p:ph type="subTitle" idx="1"/>
          </p:nvPr>
        </p:nvSpPr>
        <p:spPr>
          <a:xfrm>
            <a:off x="612739" y="1821271"/>
            <a:ext cx="9040307" cy="3259676"/>
          </a:xfrm>
        </p:spPr>
        <p:txBody>
          <a:bodyPr>
            <a:normAutofit fontScale="92500" lnSpcReduction="20000"/>
          </a:bodyPr>
          <a:lstStyle/>
          <a:p>
            <a:pPr algn="just"/>
            <a:endParaRPr lang="it-IT" sz="2000"/>
          </a:p>
          <a:p>
            <a:pPr marL="342900" indent="-342900" algn="just">
              <a:buFontTx/>
              <a:buChar char="-"/>
            </a:pPr>
            <a:r>
              <a:rPr lang="it-IT" sz="2000"/>
              <a:t>Il disegno di legge prevede una serie di misure di accelerazione e semplificazione relativamente agli interventi sui centri storici e sui centri e nuclei urbani e rurali.</a:t>
            </a:r>
          </a:p>
          <a:p>
            <a:pPr marL="342900" indent="-342900" algn="just">
              <a:buFontTx/>
              <a:buChar char="-"/>
            </a:pPr>
            <a:endParaRPr lang="it-IT" sz="2000"/>
          </a:p>
          <a:p>
            <a:pPr marL="342900" indent="-342900" algn="just">
              <a:buFontTx/>
              <a:buChar char="-"/>
            </a:pPr>
            <a:r>
              <a:rPr lang="it-IT" sz="2000"/>
              <a:t>Sono, inoltre, previste procedure semplificate per la concessione e l'erogazione dei contributi per la ricostruzione privata.</a:t>
            </a:r>
          </a:p>
          <a:p>
            <a:pPr marL="342900" indent="-342900" algn="just">
              <a:buFontTx/>
              <a:buChar char="-"/>
            </a:pPr>
            <a:endParaRPr lang="it-IT" sz="2000"/>
          </a:p>
          <a:p>
            <a:pPr marL="342900" indent="-342900" algn="just">
              <a:buFontTx/>
              <a:buChar char="-"/>
            </a:pPr>
            <a:r>
              <a:rPr lang="it-IT" sz="2000"/>
              <a:t>Infine, è prevista una disciplina specifica per la ricostruzione pubblica che ha nell’istituto della conferenza permanente, l’elemento di maggiore novità.</a:t>
            </a:r>
          </a:p>
          <a:p>
            <a:pPr algn="just"/>
            <a:endParaRPr lang="it-IT" sz="2000"/>
          </a:p>
        </p:txBody>
      </p:sp>
      <p:pic>
        <p:nvPicPr>
          <p:cNvPr id="4" name="Immagine 3">
            <a:extLst>
              <a:ext uri="{FF2B5EF4-FFF2-40B4-BE49-F238E27FC236}">
                <a16:creationId xmlns:a16="http://schemas.microsoft.com/office/drawing/2014/main" id="{E0790093-5B1B-4C08-8D07-E059C0105159}"/>
              </a:ext>
            </a:extLst>
          </p:cNvPr>
          <p:cNvPicPr>
            <a:picLocks noChangeAspect="1"/>
          </p:cNvPicPr>
          <p:nvPr/>
        </p:nvPicPr>
        <p:blipFill>
          <a:blip r:embed="rId2"/>
          <a:stretch>
            <a:fillRect/>
          </a:stretch>
        </p:blipFill>
        <p:spPr>
          <a:xfrm>
            <a:off x="3930979" y="5865221"/>
            <a:ext cx="2978868" cy="937350"/>
          </a:xfrm>
          <a:prstGeom prst="rect">
            <a:avLst/>
          </a:prstGeom>
        </p:spPr>
      </p:pic>
      <p:sp>
        <p:nvSpPr>
          <p:cNvPr id="5" name="Rettangolo 4">
            <a:extLst>
              <a:ext uri="{FF2B5EF4-FFF2-40B4-BE49-F238E27FC236}">
                <a16:creationId xmlns:a16="http://schemas.microsoft.com/office/drawing/2014/main" id="{644F28B3-659D-4928-B0C9-BF648F4DE5C5}"/>
              </a:ext>
            </a:extLst>
          </p:cNvPr>
          <p:cNvSpPr/>
          <p:nvPr/>
        </p:nvSpPr>
        <p:spPr>
          <a:xfrm>
            <a:off x="735292" y="1245853"/>
            <a:ext cx="9671902" cy="461665"/>
          </a:xfrm>
          <a:prstGeom prst="rect">
            <a:avLst/>
          </a:prstGeom>
        </p:spPr>
        <p:txBody>
          <a:bodyPr wrap="square">
            <a:spAutoFit/>
          </a:bodyPr>
          <a:lstStyle/>
          <a:p>
            <a:r>
              <a:rPr lang="it-IT" sz="2400" b="1">
                <a:solidFill>
                  <a:schemeClr val="accent1"/>
                </a:solidFill>
              </a:rPr>
              <a:t>Misure per la ricostruzione pubblica e privata</a:t>
            </a:r>
          </a:p>
        </p:txBody>
      </p:sp>
      <p:sp>
        <p:nvSpPr>
          <p:cNvPr id="6" name="CasellaDiTesto 5">
            <a:extLst>
              <a:ext uri="{FF2B5EF4-FFF2-40B4-BE49-F238E27FC236}">
                <a16:creationId xmlns:a16="http://schemas.microsoft.com/office/drawing/2014/main" id="{85DF1900-D829-4152-A54E-69886D241069}"/>
              </a:ext>
            </a:extLst>
          </p:cNvPr>
          <p:cNvSpPr txBox="1"/>
          <p:nvPr/>
        </p:nvSpPr>
        <p:spPr>
          <a:xfrm>
            <a:off x="735292" y="636756"/>
            <a:ext cx="4873656" cy="40011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it-IT" sz="2000" b="1">
                <a:solidFill>
                  <a:schemeClr val="accent5"/>
                </a:solidFill>
              </a:rPr>
              <a:t>Le novità del disegno di legge</a:t>
            </a:r>
          </a:p>
        </p:txBody>
      </p:sp>
    </p:spTree>
    <p:extLst>
      <p:ext uri="{BB962C8B-B14F-4D97-AF65-F5344CB8AC3E}">
        <p14:creationId xmlns:p14="http://schemas.microsoft.com/office/powerpoint/2010/main" val="18904399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0AE82B9-5CB2-453A-9577-181A29161E65}"/>
              </a:ext>
            </a:extLst>
          </p:cNvPr>
          <p:cNvSpPr>
            <a:spLocks noGrp="1"/>
          </p:cNvSpPr>
          <p:nvPr>
            <p:ph type="ctrTitle"/>
          </p:nvPr>
        </p:nvSpPr>
        <p:spPr>
          <a:xfrm>
            <a:off x="895545" y="836811"/>
            <a:ext cx="8220175" cy="1149105"/>
          </a:xfrm>
        </p:spPr>
        <p:txBody>
          <a:bodyPr/>
          <a:lstStyle/>
          <a:p>
            <a:br>
              <a:rPr lang="it-IT"/>
            </a:br>
            <a:br>
              <a:rPr lang="it-IT"/>
            </a:br>
            <a:br>
              <a:rPr lang="it-IT"/>
            </a:br>
            <a:endParaRPr lang="it-IT"/>
          </a:p>
        </p:txBody>
      </p:sp>
      <p:sp>
        <p:nvSpPr>
          <p:cNvPr id="3" name="Sottotitolo 2">
            <a:extLst>
              <a:ext uri="{FF2B5EF4-FFF2-40B4-BE49-F238E27FC236}">
                <a16:creationId xmlns:a16="http://schemas.microsoft.com/office/drawing/2014/main" id="{54630710-17EF-4B4F-B675-D24AD7EDF684}"/>
              </a:ext>
            </a:extLst>
          </p:cNvPr>
          <p:cNvSpPr>
            <a:spLocks noGrp="1"/>
          </p:cNvSpPr>
          <p:nvPr>
            <p:ph type="subTitle" idx="1"/>
          </p:nvPr>
        </p:nvSpPr>
        <p:spPr>
          <a:xfrm>
            <a:off x="551468" y="1767454"/>
            <a:ext cx="9455085" cy="4253735"/>
          </a:xfrm>
        </p:spPr>
        <p:txBody>
          <a:bodyPr>
            <a:noAutofit/>
          </a:bodyPr>
          <a:lstStyle/>
          <a:p>
            <a:pPr algn="just"/>
            <a:r>
              <a:rPr lang="it-IT" sz="2000"/>
              <a:t>La conferenza permanente è istituita con Dpcm ed è un organo a competenza intersettoriale presieduto dal Commissario straordinario del Governo e composto da:</a:t>
            </a:r>
          </a:p>
          <a:p>
            <a:pPr marL="342900" indent="-342900" algn="just">
              <a:buFont typeface="Calibri" charset="2"/>
              <a:buChar char="-"/>
            </a:pPr>
            <a:r>
              <a:rPr lang="it-IT" sz="2000"/>
              <a:t>un rappresentante, rispettivamente, del  Dipartimento Casa Italia, del Ministero della Cultura, del Ministero del Turismo, del Ministero dell'Ambiente e della Sicurezza Energetica, del Ministero delle Infrastrutture e dei Trasporti, della Regione o Provincia autonoma, della Provincia, dell’Autorità di bacino distrettuale territorialmente competente, dell'Ente parco o, in assenza di quest'ultimo, di altra area naturale protetta e del Comune territorialmente competenti. </a:t>
            </a:r>
          </a:p>
        </p:txBody>
      </p:sp>
      <p:pic>
        <p:nvPicPr>
          <p:cNvPr id="4" name="Immagine 3">
            <a:extLst>
              <a:ext uri="{FF2B5EF4-FFF2-40B4-BE49-F238E27FC236}">
                <a16:creationId xmlns:a16="http://schemas.microsoft.com/office/drawing/2014/main" id="{E0790093-5B1B-4C08-8D07-E059C0105159}"/>
              </a:ext>
            </a:extLst>
          </p:cNvPr>
          <p:cNvPicPr>
            <a:picLocks noChangeAspect="1"/>
          </p:cNvPicPr>
          <p:nvPr/>
        </p:nvPicPr>
        <p:blipFill>
          <a:blip r:embed="rId2"/>
          <a:stretch>
            <a:fillRect/>
          </a:stretch>
        </p:blipFill>
        <p:spPr>
          <a:xfrm>
            <a:off x="3930979" y="5865221"/>
            <a:ext cx="2978868" cy="937350"/>
          </a:xfrm>
          <a:prstGeom prst="rect">
            <a:avLst/>
          </a:prstGeom>
        </p:spPr>
      </p:pic>
      <p:sp>
        <p:nvSpPr>
          <p:cNvPr id="5" name="Rettangolo 4">
            <a:extLst>
              <a:ext uri="{FF2B5EF4-FFF2-40B4-BE49-F238E27FC236}">
                <a16:creationId xmlns:a16="http://schemas.microsoft.com/office/drawing/2014/main" id="{644F28B3-659D-4928-B0C9-BF648F4DE5C5}"/>
              </a:ext>
            </a:extLst>
          </p:cNvPr>
          <p:cNvSpPr/>
          <p:nvPr/>
        </p:nvSpPr>
        <p:spPr>
          <a:xfrm>
            <a:off x="772999" y="1071300"/>
            <a:ext cx="9671902" cy="461665"/>
          </a:xfrm>
          <a:prstGeom prst="rect">
            <a:avLst/>
          </a:prstGeom>
        </p:spPr>
        <p:txBody>
          <a:bodyPr wrap="square">
            <a:spAutoFit/>
          </a:bodyPr>
          <a:lstStyle/>
          <a:p>
            <a:r>
              <a:rPr lang="it-IT" sz="2400" b="1">
                <a:solidFill>
                  <a:schemeClr val="accent1"/>
                </a:solidFill>
              </a:rPr>
              <a:t>Conferenza permanente</a:t>
            </a:r>
          </a:p>
        </p:txBody>
      </p:sp>
      <p:sp>
        <p:nvSpPr>
          <p:cNvPr id="6" name="CasellaDiTesto 5">
            <a:extLst>
              <a:ext uri="{FF2B5EF4-FFF2-40B4-BE49-F238E27FC236}">
                <a16:creationId xmlns:a16="http://schemas.microsoft.com/office/drawing/2014/main" id="{BEED92D1-A5A0-4E35-904F-2150A99F3A23}"/>
              </a:ext>
            </a:extLst>
          </p:cNvPr>
          <p:cNvSpPr txBox="1"/>
          <p:nvPr/>
        </p:nvSpPr>
        <p:spPr>
          <a:xfrm>
            <a:off x="772999" y="436759"/>
            <a:ext cx="4873656" cy="40011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it-IT" sz="2000" b="1">
                <a:solidFill>
                  <a:schemeClr val="accent5"/>
                </a:solidFill>
              </a:rPr>
              <a:t>Le novità del disegno di legge</a:t>
            </a:r>
          </a:p>
        </p:txBody>
      </p:sp>
    </p:spTree>
    <p:extLst>
      <p:ext uri="{BB962C8B-B14F-4D97-AF65-F5344CB8AC3E}">
        <p14:creationId xmlns:p14="http://schemas.microsoft.com/office/powerpoint/2010/main" val="39183736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0AE82B9-5CB2-453A-9577-181A29161E65}"/>
              </a:ext>
            </a:extLst>
          </p:cNvPr>
          <p:cNvSpPr>
            <a:spLocks noGrp="1"/>
          </p:cNvSpPr>
          <p:nvPr>
            <p:ph type="ctrTitle"/>
          </p:nvPr>
        </p:nvSpPr>
        <p:spPr>
          <a:xfrm>
            <a:off x="895545" y="688156"/>
            <a:ext cx="8220175" cy="1149105"/>
          </a:xfrm>
        </p:spPr>
        <p:txBody>
          <a:bodyPr/>
          <a:lstStyle/>
          <a:p>
            <a:br>
              <a:rPr lang="it-IT"/>
            </a:br>
            <a:br>
              <a:rPr lang="it-IT"/>
            </a:br>
            <a:br>
              <a:rPr lang="it-IT"/>
            </a:br>
            <a:endParaRPr lang="it-IT"/>
          </a:p>
        </p:txBody>
      </p:sp>
      <p:sp>
        <p:nvSpPr>
          <p:cNvPr id="3" name="Sottotitolo 2">
            <a:extLst>
              <a:ext uri="{FF2B5EF4-FFF2-40B4-BE49-F238E27FC236}">
                <a16:creationId xmlns:a16="http://schemas.microsoft.com/office/drawing/2014/main" id="{54630710-17EF-4B4F-B675-D24AD7EDF684}"/>
              </a:ext>
            </a:extLst>
          </p:cNvPr>
          <p:cNvSpPr>
            <a:spLocks noGrp="1"/>
          </p:cNvSpPr>
          <p:nvPr>
            <p:ph type="subTitle" idx="1"/>
          </p:nvPr>
        </p:nvSpPr>
        <p:spPr>
          <a:xfrm>
            <a:off x="466627" y="1723067"/>
            <a:ext cx="9455085" cy="4253735"/>
          </a:xfrm>
        </p:spPr>
        <p:txBody>
          <a:bodyPr>
            <a:noAutofit/>
          </a:bodyPr>
          <a:lstStyle/>
          <a:p>
            <a:pPr lvl="0" algn="just"/>
            <a:r>
              <a:rPr lang="it-IT" sz="2000"/>
              <a:t>La Conferenza permanente:</a:t>
            </a:r>
            <a:endParaRPr lang="it-IT"/>
          </a:p>
          <a:p>
            <a:pPr marL="342900" indent="-342900" algn="just">
              <a:buFont typeface="Calibri" charset="2"/>
              <a:buChar char="-"/>
            </a:pPr>
            <a:r>
              <a:rPr lang="it-IT" sz="2000"/>
              <a:t>esprime parere obbligatorio e vincolante sugli strumenti urbanistici attuativi adottati dai singoli Comuni; </a:t>
            </a:r>
          </a:p>
          <a:p>
            <a:pPr lvl="0" algn="just"/>
            <a:endParaRPr lang="it-IT" sz="2000"/>
          </a:p>
          <a:p>
            <a:pPr lvl="0" algn="just"/>
            <a:r>
              <a:rPr lang="it-IT" sz="2000"/>
              <a:t>approva i progetti delle opere pubbliche predisposti sia dagli enti locali che dal Commissario straordinario e dalle amministrazioni centrali;</a:t>
            </a:r>
          </a:p>
          <a:p>
            <a:pPr lvl="0" algn="just"/>
            <a:endParaRPr lang="it-IT" sz="2000"/>
          </a:p>
          <a:p>
            <a:pPr lvl="0" algn="just"/>
            <a:r>
              <a:rPr lang="it-IT" sz="2000"/>
              <a:t>acquisisce l'autorizzazione per gli interventi sui beni culturali, che è resa in seno alla Conferenza stessa dal rappresentante del Ministero della cultura;</a:t>
            </a:r>
          </a:p>
          <a:p>
            <a:pPr lvl="0" algn="just"/>
            <a:endParaRPr lang="it-IT" sz="2000"/>
          </a:p>
          <a:p>
            <a:pPr marL="342900" lvl="0" indent="-342900" algn="just">
              <a:buFont typeface="Calibri" charset="2"/>
              <a:buChar char="-"/>
            </a:pPr>
            <a:r>
              <a:rPr lang="it-IT" sz="2000"/>
              <a:t>esprime parere obbligatorio e vincolante sul programma delle infrastrutture ambientali.</a:t>
            </a:r>
          </a:p>
          <a:p>
            <a:pPr algn="just"/>
            <a:endParaRPr lang="it-IT" sz="2000"/>
          </a:p>
        </p:txBody>
      </p:sp>
      <p:pic>
        <p:nvPicPr>
          <p:cNvPr id="4" name="Immagine 3">
            <a:extLst>
              <a:ext uri="{FF2B5EF4-FFF2-40B4-BE49-F238E27FC236}">
                <a16:creationId xmlns:a16="http://schemas.microsoft.com/office/drawing/2014/main" id="{E0790093-5B1B-4C08-8D07-E059C0105159}"/>
              </a:ext>
            </a:extLst>
          </p:cNvPr>
          <p:cNvPicPr>
            <a:picLocks noChangeAspect="1"/>
          </p:cNvPicPr>
          <p:nvPr/>
        </p:nvPicPr>
        <p:blipFill>
          <a:blip r:embed="rId2"/>
          <a:stretch>
            <a:fillRect/>
          </a:stretch>
        </p:blipFill>
        <p:spPr>
          <a:xfrm>
            <a:off x="4600283" y="6085538"/>
            <a:ext cx="2384980" cy="750473"/>
          </a:xfrm>
          <a:prstGeom prst="rect">
            <a:avLst/>
          </a:prstGeom>
        </p:spPr>
      </p:pic>
      <p:sp>
        <p:nvSpPr>
          <p:cNvPr id="5" name="Rettangolo 4">
            <a:extLst>
              <a:ext uri="{FF2B5EF4-FFF2-40B4-BE49-F238E27FC236}">
                <a16:creationId xmlns:a16="http://schemas.microsoft.com/office/drawing/2014/main" id="{644F28B3-659D-4928-B0C9-BF648F4DE5C5}"/>
              </a:ext>
            </a:extLst>
          </p:cNvPr>
          <p:cNvSpPr/>
          <p:nvPr/>
        </p:nvSpPr>
        <p:spPr>
          <a:xfrm>
            <a:off x="697583" y="1088266"/>
            <a:ext cx="9671902" cy="461665"/>
          </a:xfrm>
          <a:prstGeom prst="rect">
            <a:avLst/>
          </a:prstGeom>
        </p:spPr>
        <p:txBody>
          <a:bodyPr wrap="square">
            <a:spAutoFit/>
          </a:bodyPr>
          <a:lstStyle/>
          <a:p>
            <a:r>
              <a:rPr lang="it-IT" sz="2400" b="1">
                <a:solidFill>
                  <a:schemeClr val="accent1"/>
                </a:solidFill>
              </a:rPr>
              <a:t>Funzioni della Conferenza permanente</a:t>
            </a:r>
          </a:p>
        </p:txBody>
      </p:sp>
      <p:sp>
        <p:nvSpPr>
          <p:cNvPr id="6" name="CasellaDiTesto 5">
            <a:extLst>
              <a:ext uri="{FF2B5EF4-FFF2-40B4-BE49-F238E27FC236}">
                <a16:creationId xmlns:a16="http://schemas.microsoft.com/office/drawing/2014/main" id="{49C3AC44-5946-45E9-8640-0FDA02136A56}"/>
              </a:ext>
            </a:extLst>
          </p:cNvPr>
          <p:cNvSpPr txBox="1"/>
          <p:nvPr/>
        </p:nvSpPr>
        <p:spPr>
          <a:xfrm>
            <a:off x="772999" y="436759"/>
            <a:ext cx="4873656" cy="40011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it-IT" sz="2000" b="1">
                <a:solidFill>
                  <a:schemeClr val="accent5"/>
                </a:solidFill>
              </a:rPr>
              <a:t>Le novità del disegno di legge</a:t>
            </a:r>
          </a:p>
        </p:txBody>
      </p:sp>
    </p:spTree>
    <p:extLst>
      <p:ext uri="{BB962C8B-B14F-4D97-AF65-F5344CB8AC3E}">
        <p14:creationId xmlns:p14="http://schemas.microsoft.com/office/powerpoint/2010/main" val="31430865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967E9D1-D2C0-4FF3-9251-6A76C1E45D6C}"/>
              </a:ext>
            </a:extLst>
          </p:cNvPr>
          <p:cNvSpPr>
            <a:spLocks noGrp="1"/>
          </p:cNvSpPr>
          <p:nvPr>
            <p:ph type="title"/>
          </p:nvPr>
        </p:nvSpPr>
        <p:spPr>
          <a:xfrm>
            <a:off x="677334" y="1219668"/>
            <a:ext cx="8596668" cy="1320800"/>
          </a:xfrm>
        </p:spPr>
        <p:txBody>
          <a:bodyPr>
            <a:normAutofit/>
          </a:bodyPr>
          <a:lstStyle/>
          <a:p>
            <a:r>
              <a:rPr lang="it-IT" sz="2400" b="1"/>
              <a:t>Interventi in materia ambientale</a:t>
            </a:r>
          </a:p>
        </p:txBody>
      </p:sp>
      <p:sp>
        <p:nvSpPr>
          <p:cNvPr id="3" name="Segnaposto contenuto 2">
            <a:extLst>
              <a:ext uri="{FF2B5EF4-FFF2-40B4-BE49-F238E27FC236}">
                <a16:creationId xmlns:a16="http://schemas.microsoft.com/office/drawing/2014/main" id="{2D983590-3E01-4B3A-A872-04E70E778784}"/>
              </a:ext>
            </a:extLst>
          </p:cNvPr>
          <p:cNvSpPr>
            <a:spLocks noGrp="1"/>
          </p:cNvSpPr>
          <p:nvPr>
            <p:ph idx="1"/>
          </p:nvPr>
        </p:nvSpPr>
        <p:spPr>
          <a:xfrm>
            <a:off x="601918" y="2168166"/>
            <a:ext cx="9324507" cy="3629319"/>
          </a:xfrm>
        </p:spPr>
        <p:txBody>
          <a:bodyPr vert="horz" lIns="91440" tIns="45720" rIns="91440" bIns="45720" rtlCol="0" anchor="t">
            <a:normAutofit/>
          </a:bodyPr>
          <a:lstStyle/>
          <a:p>
            <a:pPr marL="0" indent="0" algn="just">
              <a:buNone/>
            </a:pPr>
            <a:r>
              <a:rPr lang="it-IT" sz="2000">
                <a:solidFill>
                  <a:schemeClr val="tx1">
                    <a:lumMod val="50000"/>
                    <a:lumOff val="50000"/>
                  </a:schemeClr>
                </a:solidFill>
              </a:rPr>
              <a:t>Il disegno di legge prevede una disciplina specifica relativa alla realizzazione delle infrastrutture ambientali e del trattamento e del trasporto dei materiali derivanti dall’evento calamitoso.</a:t>
            </a:r>
          </a:p>
          <a:p>
            <a:endParaRPr lang="it-IT"/>
          </a:p>
        </p:txBody>
      </p:sp>
      <p:sp>
        <p:nvSpPr>
          <p:cNvPr id="4" name="CasellaDiTesto 3">
            <a:extLst>
              <a:ext uri="{FF2B5EF4-FFF2-40B4-BE49-F238E27FC236}">
                <a16:creationId xmlns:a16="http://schemas.microsoft.com/office/drawing/2014/main" id="{C4AF6744-D441-4BDE-B786-F45714B803C6}"/>
              </a:ext>
            </a:extLst>
          </p:cNvPr>
          <p:cNvSpPr txBox="1"/>
          <p:nvPr/>
        </p:nvSpPr>
        <p:spPr>
          <a:xfrm>
            <a:off x="772999" y="436759"/>
            <a:ext cx="4873656" cy="40011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it-IT" sz="2000" b="1">
                <a:solidFill>
                  <a:schemeClr val="accent5"/>
                </a:solidFill>
              </a:rPr>
              <a:t>Le novità del disegno di legge</a:t>
            </a:r>
          </a:p>
        </p:txBody>
      </p:sp>
      <p:pic>
        <p:nvPicPr>
          <p:cNvPr id="5" name="Immagine 4">
            <a:extLst>
              <a:ext uri="{FF2B5EF4-FFF2-40B4-BE49-F238E27FC236}">
                <a16:creationId xmlns:a16="http://schemas.microsoft.com/office/drawing/2014/main" id="{32921C04-5FB6-4849-8E4D-2B4F1AEA6011}"/>
              </a:ext>
            </a:extLst>
          </p:cNvPr>
          <p:cNvPicPr>
            <a:picLocks noChangeAspect="1"/>
          </p:cNvPicPr>
          <p:nvPr/>
        </p:nvPicPr>
        <p:blipFill>
          <a:blip r:embed="rId2"/>
          <a:stretch>
            <a:fillRect/>
          </a:stretch>
        </p:blipFill>
        <p:spPr>
          <a:xfrm>
            <a:off x="4034675" y="5972416"/>
            <a:ext cx="2384980" cy="750473"/>
          </a:xfrm>
          <a:prstGeom prst="rect">
            <a:avLst/>
          </a:prstGeom>
        </p:spPr>
      </p:pic>
    </p:spTree>
    <p:extLst>
      <p:ext uri="{BB962C8B-B14F-4D97-AF65-F5344CB8AC3E}">
        <p14:creationId xmlns:p14="http://schemas.microsoft.com/office/powerpoint/2010/main" val="992311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967E9D1-D2C0-4FF3-9251-6A76C1E45D6C}"/>
              </a:ext>
            </a:extLst>
          </p:cNvPr>
          <p:cNvSpPr>
            <a:spLocks noGrp="1"/>
          </p:cNvSpPr>
          <p:nvPr>
            <p:ph type="title"/>
          </p:nvPr>
        </p:nvSpPr>
        <p:spPr>
          <a:xfrm>
            <a:off x="686760" y="1024028"/>
            <a:ext cx="8596668" cy="1320800"/>
          </a:xfrm>
        </p:spPr>
        <p:txBody>
          <a:bodyPr>
            <a:normAutofit/>
          </a:bodyPr>
          <a:lstStyle/>
          <a:p>
            <a:r>
              <a:rPr lang="it-IT" sz="2400" b="1"/>
              <a:t>Gli interventi per il recupero del sistema produttivo</a:t>
            </a:r>
          </a:p>
        </p:txBody>
      </p:sp>
      <p:sp>
        <p:nvSpPr>
          <p:cNvPr id="3" name="Segnaposto contenuto 2">
            <a:extLst>
              <a:ext uri="{FF2B5EF4-FFF2-40B4-BE49-F238E27FC236}">
                <a16:creationId xmlns:a16="http://schemas.microsoft.com/office/drawing/2014/main" id="{2D983590-3E01-4B3A-A872-04E70E778784}"/>
              </a:ext>
            </a:extLst>
          </p:cNvPr>
          <p:cNvSpPr>
            <a:spLocks noGrp="1"/>
          </p:cNvSpPr>
          <p:nvPr>
            <p:ph idx="1"/>
          </p:nvPr>
        </p:nvSpPr>
        <p:spPr>
          <a:xfrm>
            <a:off x="584461" y="2142941"/>
            <a:ext cx="9436231" cy="3691031"/>
          </a:xfrm>
        </p:spPr>
        <p:txBody>
          <a:bodyPr vert="horz" lIns="91440" tIns="45720" rIns="91440" bIns="45720" rtlCol="0" anchor="t">
            <a:normAutofit/>
          </a:bodyPr>
          <a:lstStyle/>
          <a:p>
            <a:pPr marL="0" indent="0" algn="just" fontAlgn="base">
              <a:buNone/>
            </a:pPr>
            <a:r>
              <a:rPr lang="it-IT" sz="2000">
                <a:solidFill>
                  <a:schemeClr val="tx1">
                    <a:lumMod val="50000"/>
                    <a:lumOff val="50000"/>
                  </a:schemeClr>
                </a:solidFill>
              </a:rPr>
              <a:t>Nei territori colpiti dagli eventi calamitosi potrà essere applicato il regime di aiuto «de </a:t>
            </a:r>
            <a:r>
              <a:rPr lang="it-IT" sz="2000" err="1">
                <a:solidFill>
                  <a:schemeClr val="tx1">
                    <a:lumMod val="50000"/>
                    <a:lumOff val="50000"/>
                  </a:schemeClr>
                </a:solidFill>
              </a:rPr>
              <a:t>minimis</a:t>
            </a:r>
            <a:r>
              <a:rPr lang="it-IT" sz="2000">
                <a:solidFill>
                  <a:schemeClr val="tx1">
                    <a:lumMod val="50000"/>
                    <a:lumOff val="50000"/>
                  </a:schemeClr>
                </a:solidFill>
              </a:rPr>
              <a:t>» sulla base di un apposito Accordo di Programma sottoscritto dal Ministro delle Imprese e del Made in </a:t>
            </a:r>
            <a:r>
              <a:rPr lang="it-IT" sz="2000" err="1">
                <a:solidFill>
                  <a:schemeClr val="tx1">
                    <a:lumMod val="50000"/>
                    <a:lumOff val="50000"/>
                  </a:schemeClr>
                </a:solidFill>
              </a:rPr>
              <a:t>Italy</a:t>
            </a:r>
            <a:r>
              <a:rPr lang="it-IT" sz="2000">
                <a:solidFill>
                  <a:schemeClr val="tx1">
                    <a:lumMod val="50000"/>
                    <a:lumOff val="50000"/>
                  </a:schemeClr>
                </a:solidFill>
              </a:rPr>
              <a:t> con le regioni interessate.</a:t>
            </a:r>
            <a:endParaRPr lang="it-IT">
              <a:solidFill>
                <a:schemeClr val="tx1">
                  <a:lumMod val="50000"/>
                  <a:lumOff val="50000"/>
                </a:schemeClr>
              </a:solidFill>
            </a:endParaRPr>
          </a:p>
          <a:p>
            <a:pPr marL="0" indent="0" algn="just">
              <a:buNone/>
            </a:pPr>
            <a:endParaRPr lang="it-IT"/>
          </a:p>
        </p:txBody>
      </p:sp>
      <p:sp>
        <p:nvSpPr>
          <p:cNvPr id="4" name="CasellaDiTesto 3">
            <a:extLst>
              <a:ext uri="{FF2B5EF4-FFF2-40B4-BE49-F238E27FC236}">
                <a16:creationId xmlns:a16="http://schemas.microsoft.com/office/drawing/2014/main" id="{79577FB3-ABCE-453B-8D22-FBB8C0C522D3}"/>
              </a:ext>
            </a:extLst>
          </p:cNvPr>
          <p:cNvSpPr txBox="1"/>
          <p:nvPr/>
        </p:nvSpPr>
        <p:spPr>
          <a:xfrm>
            <a:off x="772999" y="436759"/>
            <a:ext cx="4873656" cy="40011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it-IT" sz="2000" b="1">
                <a:solidFill>
                  <a:schemeClr val="accent5"/>
                </a:solidFill>
              </a:rPr>
              <a:t>Le novità del disegno di legge</a:t>
            </a:r>
          </a:p>
        </p:txBody>
      </p:sp>
      <p:pic>
        <p:nvPicPr>
          <p:cNvPr id="5" name="Immagine 4">
            <a:extLst>
              <a:ext uri="{FF2B5EF4-FFF2-40B4-BE49-F238E27FC236}">
                <a16:creationId xmlns:a16="http://schemas.microsoft.com/office/drawing/2014/main" id="{ADFB5D18-026B-43F3-8906-2E699ABD047D}"/>
              </a:ext>
            </a:extLst>
          </p:cNvPr>
          <p:cNvPicPr>
            <a:picLocks noChangeAspect="1"/>
          </p:cNvPicPr>
          <p:nvPr/>
        </p:nvPicPr>
        <p:blipFill>
          <a:blip r:embed="rId2"/>
          <a:stretch>
            <a:fillRect/>
          </a:stretch>
        </p:blipFill>
        <p:spPr>
          <a:xfrm>
            <a:off x="4106562" y="5958039"/>
            <a:ext cx="2384980" cy="750473"/>
          </a:xfrm>
          <a:prstGeom prst="rect">
            <a:avLst/>
          </a:prstGeom>
        </p:spPr>
      </p:pic>
    </p:spTree>
    <p:extLst>
      <p:ext uri="{BB962C8B-B14F-4D97-AF65-F5344CB8AC3E}">
        <p14:creationId xmlns:p14="http://schemas.microsoft.com/office/powerpoint/2010/main" val="3476747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967E9D1-D2C0-4FF3-9251-6A76C1E45D6C}"/>
              </a:ext>
            </a:extLst>
          </p:cNvPr>
          <p:cNvSpPr>
            <a:spLocks noGrp="1"/>
          </p:cNvSpPr>
          <p:nvPr>
            <p:ph type="title"/>
          </p:nvPr>
        </p:nvSpPr>
        <p:spPr>
          <a:xfrm>
            <a:off x="692173" y="1160056"/>
            <a:ext cx="8435016" cy="1030664"/>
          </a:xfrm>
        </p:spPr>
        <p:txBody>
          <a:bodyPr>
            <a:normAutofit/>
          </a:bodyPr>
          <a:lstStyle/>
          <a:p>
            <a:r>
              <a:rPr lang="it-IT" sz="2400" b="1"/>
              <a:t>Delega in materia di assicurazione sui rischi catastrofali</a:t>
            </a:r>
          </a:p>
        </p:txBody>
      </p:sp>
      <p:sp>
        <p:nvSpPr>
          <p:cNvPr id="3" name="Segnaposto contenuto 2">
            <a:extLst>
              <a:ext uri="{FF2B5EF4-FFF2-40B4-BE49-F238E27FC236}">
                <a16:creationId xmlns:a16="http://schemas.microsoft.com/office/drawing/2014/main" id="{2D983590-3E01-4B3A-A872-04E70E778784}"/>
              </a:ext>
            </a:extLst>
          </p:cNvPr>
          <p:cNvSpPr>
            <a:spLocks noGrp="1"/>
          </p:cNvSpPr>
          <p:nvPr>
            <p:ph idx="1"/>
          </p:nvPr>
        </p:nvSpPr>
        <p:spPr>
          <a:xfrm>
            <a:off x="611347" y="1817171"/>
            <a:ext cx="8683482" cy="4121716"/>
          </a:xfrm>
        </p:spPr>
        <p:txBody>
          <a:bodyPr vert="horz" lIns="91440" tIns="45720" rIns="91440" bIns="45720" rtlCol="0" anchor="t">
            <a:noAutofit/>
          </a:bodyPr>
          <a:lstStyle/>
          <a:p>
            <a:pPr algn="just">
              <a:buFont typeface="Calibri" charset="2"/>
              <a:buChar char="-"/>
            </a:pPr>
            <a:r>
              <a:rPr lang="it-IT" sz="2000">
                <a:solidFill>
                  <a:schemeClr val="tx1">
                    <a:lumMod val="50000"/>
                    <a:lumOff val="50000"/>
                  </a:schemeClr>
                </a:solidFill>
              </a:rPr>
              <a:t>Nel disegno di legge è prevista una delega al Governo per l’emanazione di uno o più decreti legislativi che definiscano schemi assicurativi per indennizzare le persone fisiche e le imprese per i danni al patrimonio edilizio cagionati da calamità naturali ed eventi catastrofali.</a:t>
            </a:r>
            <a:endParaRPr lang="it-IT">
              <a:solidFill>
                <a:schemeClr val="tx1">
                  <a:lumMod val="50000"/>
                  <a:lumOff val="50000"/>
                </a:schemeClr>
              </a:solidFill>
            </a:endParaRPr>
          </a:p>
          <a:p>
            <a:pPr algn="just">
              <a:buFont typeface="Calibri" charset="2"/>
              <a:buChar char="-"/>
            </a:pPr>
            <a:endParaRPr lang="it-IT" sz="2000">
              <a:solidFill>
                <a:schemeClr val="tx1">
                  <a:lumMod val="50000"/>
                  <a:lumOff val="50000"/>
                </a:schemeClr>
              </a:solidFill>
            </a:endParaRPr>
          </a:p>
          <a:p>
            <a:pPr algn="just">
              <a:buFont typeface="Calibri" charset="2"/>
              <a:buChar char="-"/>
            </a:pPr>
            <a:r>
              <a:rPr lang="it-IT" sz="2000">
                <a:solidFill>
                  <a:schemeClr val="tx1">
                    <a:lumMod val="50000"/>
                    <a:lumOff val="50000"/>
                  </a:schemeClr>
                </a:solidFill>
              </a:rPr>
              <a:t>Nei criteri di delega, oltre ad individuare la platea di soggetti indennizzabili e la tipologia di immobili ammissibili a tale forma di copertura nonché alla tipologia dei rischi e alla entità dei massimali assicurativi, sono previste forme di compartecipazione delle imprese assicurative private in modo che siano mitigati e contenuti gli impatti sulla finanza pubblica degli eventi calamitosi e catastrofali.</a:t>
            </a:r>
          </a:p>
        </p:txBody>
      </p:sp>
      <p:sp>
        <p:nvSpPr>
          <p:cNvPr id="4" name="CasellaDiTesto 3">
            <a:extLst>
              <a:ext uri="{FF2B5EF4-FFF2-40B4-BE49-F238E27FC236}">
                <a16:creationId xmlns:a16="http://schemas.microsoft.com/office/drawing/2014/main" id="{1DD6B853-641A-4DBA-961A-0CBFDF88FD9F}"/>
              </a:ext>
            </a:extLst>
          </p:cNvPr>
          <p:cNvSpPr txBox="1"/>
          <p:nvPr/>
        </p:nvSpPr>
        <p:spPr>
          <a:xfrm>
            <a:off x="772999" y="436759"/>
            <a:ext cx="4873656" cy="40011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it-IT" sz="2000" b="1">
                <a:solidFill>
                  <a:schemeClr val="accent5"/>
                </a:solidFill>
              </a:rPr>
              <a:t>Le novità del disegno di legge</a:t>
            </a:r>
          </a:p>
        </p:txBody>
      </p:sp>
      <p:pic>
        <p:nvPicPr>
          <p:cNvPr id="5" name="Immagine 4">
            <a:extLst>
              <a:ext uri="{FF2B5EF4-FFF2-40B4-BE49-F238E27FC236}">
                <a16:creationId xmlns:a16="http://schemas.microsoft.com/office/drawing/2014/main" id="{0364A2EA-509C-46CC-97C7-3E05ABAC9713}"/>
              </a:ext>
            </a:extLst>
          </p:cNvPr>
          <p:cNvPicPr>
            <a:picLocks noChangeAspect="1"/>
          </p:cNvPicPr>
          <p:nvPr/>
        </p:nvPicPr>
        <p:blipFill>
          <a:blip r:embed="rId2"/>
          <a:stretch>
            <a:fillRect/>
          </a:stretch>
        </p:blipFill>
        <p:spPr>
          <a:xfrm>
            <a:off x="3912127" y="6041362"/>
            <a:ext cx="2384980" cy="750473"/>
          </a:xfrm>
          <a:prstGeom prst="rect">
            <a:avLst/>
          </a:prstGeom>
        </p:spPr>
      </p:pic>
    </p:spTree>
    <p:extLst>
      <p:ext uri="{BB962C8B-B14F-4D97-AF65-F5344CB8AC3E}">
        <p14:creationId xmlns:p14="http://schemas.microsoft.com/office/powerpoint/2010/main" val="36692969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967E9D1-D2C0-4FF3-9251-6A76C1E45D6C}"/>
              </a:ext>
            </a:extLst>
          </p:cNvPr>
          <p:cNvSpPr>
            <a:spLocks noGrp="1"/>
          </p:cNvSpPr>
          <p:nvPr>
            <p:ph type="title"/>
          </p:nvPr>
        </p:nvSpPr>
        <p:spPr>
          <a:xfrm>
            <a:off x="677334" y="1363744"/>
            <a:ext cx="8596668" cy="1320800"/>
          </a:xfrm>
        </p:spPr>
        <p:txBody>
          <a:bodyPr>
            <a:normAutofit/>
          </a:bodyPr>
          <a:lstStyle/>
          <a:p>
            <a:r>
              <a:rPr lang="it-IT" sz="2400" b="1"/>
              <a:t>Controllo, trasparenza e tutela dei lavoratori</a:t>
            </a:r>
          </a:p>
        </p:txBody>
      </p:sp>
      <p:sp>
        <p:nvSpPr>
          <p:cNvPr id="3" name="Segnaposto contenuto 2">
            <a:extLst>
              <a:ext uri="{FF2B5EF4-FFF2-40B4-BE49-F238E27FC236}">
                <a16:creationId xmlns:a16="http://schemas.microsoft.com/office/drawing/2014/main" id="{2D983590-3E01-4B3A-A872-04E70E778784}"/>
              </a:ext>
            </a:extLst>
          </p:cNvPr>
          <p:cNvSpPr>
            <a:spLocks noGrp="1"/>
          </p:cNvSpPr>
          <p:nvPr>
            <p:ph idx="1"/>
          </p:nvPr>
        </p:nvSpPr>
        <p:spPr/>
        <p:txBody>
          <a:bodyPr vert="horz" lIns="91440" tIns="45720" rIns="91440" bIns="45720" rtlCol="0" anchor="t">
            <a:normAutofit lnSpcReduction="10000"/>
          </a:bodyPr>
          <a:lstStyle/>
          <a:p>
            <a:pPr marL="0" indent="0">
              <a:buNone/>
            </a:pPr>
            <a:r>
              <a:rPr lang="it-IT" sz="2000">
                <a:solidFill>
                  <a:schemeClr val="tx1">
                    <a:lumMod val="50000"/>
                    <a:lumOff val="50000"/>
                  </a:schemeClr>
                </a:solidFill>
              </a:rPr>
              <a:t>Il disegno di legge, prevede, infine, una serie di disposizioni che:</a:t>
            </a:r>
          </a:p>
          <a:p>
            <a:pPr marL="0" indent="0">
              <a:buNone/>
            </a:pPr>
            <a:endParaRPr lang="it-IT" sz="2000">
              <a:solidFill>
                <a:schemeClr val="tx1">
                  <a:lumMod val="50000"/>
                  <a:lumOff val="50000"/>
                </a:schemeClr>
              </a:solidFill>
            </a:endParaRPr>
          </a:p>
          <a:p>
            <a:pPr>
              <a:buFont typeface="Calibri" charset="2"/>
              <a:buChar char="-"/>
            </a:pPr>
            <a:r>
              <a:rPr lang="it-IT" sz="2000">
                <a:solidFill>
                  <a:schemeClr val="tx1">
                    <a:lumMod val="50000"/>
                    <a:lumOff val="50000"/>
                  </a:schemeClr>
                </a:solidFill>
              </a:rPr>
              <a:t>disciplinano l’attività di controllo preventivo della Corte dei Conti sugli atti del Commissario straordinario;</a:t>
            </a:r>
          </a:p>
          <a:p>
            <a:pPr>
              <a:buFont typeface="Calibri" charset="2"/>
              <a:buChar char="-"/>
            </a:pPr>
            <a:endParaRPr lang="it-IT" sz="2000">
              <a:solidFill>
                <a:schemeClr val="tx1">
                  <a:lumMod val="50000"/>
                  <a:lumOff val="50000"/>
                </a:schemeClr>
              </a:solidFill>
            </a:endParaRPr>
          </a:p>
          <a:p>
            <a:pPr>
              <a:buFont typeface="Calibri" charset="2"/>
              <a:buChar char="-"/>
            </a:pPr>
            <a:r>
              <a:rPr lang="it-IT" sz="2000">
                <a:solidFill>
                  <a:schemeClr val="tx1">
                    <a:lumMod val="50000"/>
                    <a:lumOff val="50000"/>
                  </a:schemeClr>
                </a:solidFill>
              </a:rPr>
              <a:t>le modalità per assicurare la trasparenza, ai sensi del Dlgs n. 33 del 2013, degli atti del Commissario straordinario;</a:t>
            </a:r>
          </a:p>
          <a:p>
            <a:pPr>
              <a:buFont typeface="Calibri" charset="2"/>
              <a:buChar char="-"/>
            </a:pPr>
            <a:endParaRPr lang="it-IT" sz="2000">
              <a:solidFill>
                <a:schemeClr val="tx1">
                  <a:lumMod val="50000"/>
                  <a:lumOff val="50000"/>
                </a:schemeClr>
              </a:solidFill>
            </a:endParaRPr>
          </a:p>
          <a:p>
            <a:pPr>
              <a:buFont typeface="Calibri" charset="2"/>
              <a:buChar char="-"/>
            </a:pPr>
            <a:r>
              <a:rPr lang="it-IT" sz="2000">
                <a:solidFill>
                  <a:schemeClr val="tx1">
                    <a:lumMod val="50000"/>
                    <a:lumOff val="50000"/>
                  </a:schemeClr>
                </a:solidFill>
              </a:rPr>
              <a:t>le modalità per applicare la normativa in materia di tutela dei lavoratori a tutta l’attività di ricostruzione.</a:t>
            </a:r>
          </a:p>
        </p:txBody>
      </p:sp>
      <p:pic>
        <p:nvPicPr>
          <p:cNvPr id="4" name="Immagine 3">
            <a:extLst>
              <a:ext uri="{FF2B5EF4-FFF2-40B4-BE49-F238E27FC236}">
                <a16:creationId xmlns:a16="http://schemas.microsoft.com/office/drawing/2014/main" id="{C8FF7AB1-5460-4318-83A4-5920E6FBCE5D}"/>
              </a:ext>
            </a:extLst>
          </p:cNvPr>
          <p:cNvPicPr>
            <a:picLocks noChangeAspect="1"/>
          </p:cNvPicPr>
          <p:nvPr/>
        </p:nvPicPr>
        <p:blipFill>
          <a:blip r:embed="rId2"/>
          <a:stretch>
            <a:fillRect/>
          </a:stretch>
        </p:blipFill>
        <p:spPr>
          <a:xfrm>
            <a:off x="3912127" y="6041362"/>
            <a:ext cx="2384980" cy="750473"/>
          </a:xfrm>
          <a:prstGeom prst="rect">
            <a:avLst/>
          </a:prstGeom>
        </p:spPr>
      </p:pic>
      <p:sp>
        <p:nvSpPr>
          <p:cNvPr id="5" name="CasellaDiTesto 4">
            <a:extLst>
              <a:ext uri="{FF2B5EF4-FFF2-40B4-BE49-F238E27FC236}">
                <a16:creationId xmlns:a16="http://schemas.microsoft.com/office/drawing/2014/main" id="{B136DEAE-89F3-4981-8C70-A9C058B8D03F}"/>
              </a:ext>
            </a:extLst>
          </p:cNvPr>
          <p:cNvSpPr txBox="1"/>
          <p:nvPr/>
        </p:nvSpPr>
        <p:spPr>
          <a:xfrm>
            <a:off x="677334" y="765267"/>
            <a:ext cx="4873656" cy="40011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it-IT" sz="2000" b="1">
                <a:solidFill>
                  <a:schemeClr val="accent5"/>
                </a:solidFill>
              </a:rPr>
              <a:t>Le novità del disegno di legge</a:t>
            </a:r>
          </a:p>
        </p:txBody>
      </p:sp>
    </p:spTree>
    <p:extLst>
      <p:ext uri="{BB962C8B-B14F-4D97-AF65-F5344CB8AC3E}">
        <p14:creationId xmlns:p14="http://schemas.microsoft.com/office/powerpoint/2010/main" val="36012761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A78AF51-4DC5-4C9B-8D31-7E19BBEBCC2A}"/>
              </a:ext>
            </a:extLst>
          </p:cNvPr>
          <p:cNvSpPr>
            <a:spLocks noGrp="1"/>
          </p:cNvSpPr>
          <p:nvPr>
            <p:ph type="title"/>
          </p:nvPr>
        </p:nvSpPr>
        <p:spPr>
          <a:xfrm>
            <a:off x="462828" y="283691"/>
            <a:ext cx="8596668" cy="1320800"/>
          </a:xfrm>
        </p:spPr>
        <p:txBody>
          <a:bodyPr/>
          <a:lstStyle/>
          <a:p>
            <a:r>
              <a:rPr lang="it-IT"/>
              <a:t>L'iter del disegno di legge </a:t>
            </a:r>
          </a:p>
        </p:txBody>
      </p:sp>
      <p:sp>
        <p:nvSpPr>
          <p:cNvPr id="3" name="Segnaposto contenuto 2">
            <a:extLst>
              <a:ext uri="{FF2B5EF4-FFF2-40B4-BE49-F238E27FC236}">
                <a16:creationId xmlns:a16="http://schemas.microsoft.com/office/drawing/2014/main" id="{80C439B1-8185-4BAA-BBD4-F07DEB4D06FA}"/>
              </a:ext>
            </a:extLst>
          </p:cNvPr>
          <p:cNvSpPr>
            <a:spLocks noGrp="1"/>
          </p:cNvSpPr>
          <p:nvPr>
            <p:ph idx="1"/>
          </p:nvPr>
        </p:nvSpPr>
        <p:spPr>
          <a:xfrm>
            <a:off x="576480" y="942914"/>
            <a:ext cx="8740043" cy="4296771"/>
          </a:xfrm>
        </p:spPr>
        <p:txBody>
          <a:bodyPr vert="horz" lIns="91440" tIns="45720" rIns="91440" bIns="45720" rtlCol="0" anchor="t">
            <a:noAutofit/>
          </a:bodyPr>
          <a:lstStyle/>
          <a:p>
            <a:pPr algn="just">
              <a:buFont typeface="Calibri" charset="2"/>
              <a:buChar char="-"/>
            </a:pPr>
            <a:r>
              <a:rPr lang="it-IT" sz="1700">
                <a:solidFill>
                  <a:schemeClr val="tx1">
                    <a:lumMod val="50000"/>
                    <a:lumOff val="50000"/>
                  </a:schemeClr>
                </a:solidFill>
              </a:rPr>
              <a:t>Il disegno di legge è stato approvato in esame preliminare dal Consiglio dei ministri il 27 giugno 2023.</a:t>
            </a:r>
            <a:endParaRPr lang="it-IT">
              <a:solidFill>
                <a:schemeClr val="tx1">
                  <a:lumMod val="50000"/>
                  <a:lumOff val="50000"/>
                </a:schemeClr>
              </a:solidFill>
            </a:endParaRPr>
          </a:p>
          <a:p>
            <a:pPr algn="just">
              <a:buFont typeface="Calibri" charset="2"/>
              <a:buChar char="-"/>
            </a:pPr>
            <a:r>
              <a:rPr lang="it-IT" sz="1700">
                <a:solidFill>
                  <a:schemeClr val="tx1">
                    <a:lumMod val="50000"/>
                    <a:lumOff val="50000"/>
                  </a:schemeClr>
                </a:solidFill>
              </a:rPr>
              <a:t>Lo schema di disegno di legge bollinato dal MEF è stato trasmesso alla Segreteria della Conferenza Unificata e da questa diramato alle Regioni, alle Province autonome di Trento e di Bolzano, all’ANCI e all’UPI. </a:t>
            </a:r>
          </a:p>
          <a:p>
            <a:pPr algn="just">
              <a:buFont typeface="Calibri" charset="2"/>
              <a:buChar char="-"/>
            </a:pPr>
            <a:endParaRPr lang="it-IT" sz="1700">
              <a:solidFill>
                <a:schemeClr val="tx1">
                  <a:lumMod val="50000"/>
                  <a:lumOff val="50000"/>
                </a:schemeClr>
              </a:solidFill>
            </a:endParaRPr>
          </a:p>
          <a:p>
            <a:pPr algn="just">
              <a:buFont typeface="Calibri" charset="2"/>
              <a:buChar char="-"/>
            </a:pPr>
            <a:r>
              <a:rPr lang="it-IT" sz="1700">
                <a:solidFill>
                  <a:schemeClr val="tx1">
                    <a:lumMod val="50000"/>
                    <a:lumOff val="50000"/>
                  </a:schemeClr>
                </a:solidFill>
              </a:rPr>
              <a:t>Al termine di un articolato percorso di concertazione, la Conferenza Unificata ha espresso favorevole nella riunione del 9 novembre 2023. </a:t>
            </a:r>
          </a:p>
          <a:p>
            <a:pPr algn="just">
              <a:buFont typeface="Calibri" charset="2"/>
              <a:buChar char="-"/>
            </a:pPr>
            <a:endParaRPr lang="it-IT" sz="1700">
              <a:solidFill>
                <a:schemeClr val="tx1">
                  <a:lumMod val="50000"/>
                  <a:lumOff val="50000"/>
                </a:schemeClr>
              </a:solidFill>
            </a:endParaRPr>
          </a:p>
          <a:p>
            <a:pPr algn="just">
              <a:buFont typeface="Calibri" charset="2"/>
              <a:buChar char="-"/>
            </a:pPr>
            <a:r>
              <a:rPr lang="it-IT" sz="1700">
                <a:solidFill>
                  <a:schemeClr val="tx1">
                    <a:lumMod val="50000"/>
                    <a:lumOff val="50000"/>
                  </a:schemeClr>
                </a:solidFill>
              </a:rPr>
              <a:t>Il testo del disegno di legge in data 5 dicembre 2023 è stato approvato in via definitiva dal Consiglio dei ministri.</a:t>
            </a:r>
          </a:p>
          <a:p>
            <a:pPr algn="just">
              <a:buFont typeface="Calibri" charset="2"/>
              <a:buChar char="-"/>
            </a:pPr>
            <a:endParaRPr lang="it-IT"/>
          </a:p>
        </p:txBody>
      </p:sp>
      <p:pic>
        <p:nvPicPr>
          <p:cNvPr id="4" name="Immagine 3">
            <a:extLst>
              <a:ext uri="{FF2B5EF4-FFF2-40B4-BE49-F238E27FC236}">
                <a16:creationId xmlns:a16="http://schemas.microsoft.com/office/drawing/2014/main" id="{B6020B32-F03A-4962-BFD0-A01986E87AE3}"/>
              </a:ext>
            </a:extLst>
          </p:cNvPr>
          <p:cNvPicPr>
            <a:picLocks noChangeAspect="1"/>
          </p:cNvPicPr>
          <p:nvPr/>
        </p:nvPicPr>
        <p:blipFill>
          <a:blip r:embed="rId2"/>
          <a:stretch>
            <a:fillRect/>
          </a:stretch>
        </p:blipFill>
        <p:spPr>
          <a:xfrm>
            <a:off x="4171476" y="6112569"/>
            <a:ext cx="2084493" cy="652155"/>
          </a:xfrm>
          <a:prstGeom prst="rect">
            <a:avLst/>
          </a:prstGeom>
        </p:spPr>
      </p:pic>
    </p:spTree>
    <p:extLst>
      <p:ext uri="{BB962C8B-B14F-4D97-AF65-F5344CB8AC3E}">
        <p14:creationId xmlns:p14="http://schemas.microsoft.com/office/powerpoint/2010/main" val="18637264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0AE82B9-5CB2-453A-9577-181A29161E65}"/>
              </a:ext>
            </a:extLst>
          </p:cNvPr>
          <p:cNvSpPr>
            <a:spLocks noGrp="1"/>
          </p:cNvSpPr>
          <p:nvPr>
            <p:ph type="ctrTitle"/>
          </p:nvPr>
        </p:nvSpPr>
        <p:spPr>
          <a:xfrm>
            <a:off x="754145" y="1030760"/>
            <a:ext cx="7475455" cy="504182"/>
          </a:xfrm>
        </p:spPr>
        <p:txBody>
          <a:bodyPr/>
          <a:lstStyle/>
          <a:p>
            <a:pPr algn="l"/>
            <a:br>
              <a:rPr lang="it-IT" sz="2400" b="1"/>
            </a:br>
            <a:r>
              <a:rPr lang="it-IT" sz="2400" b="1"/>
              <a:t>Legge quadro sulla ricostruzione post calamità</a:t>
            </a:r>
          </a:p>
        </p:txBody>
      </p:sp>
      <p:sp>
        <p:nvSpPr>
          <p:cNvPr id="3" name="Sottotitolo 2">
            <a:extLst>
              <a:ext uri="{FF2B5EF4-FFF2-40B4-BE49-F238E27FC236}">
                <a16:creationId xmlns:a16="http://schemas.microsoft.com/office/drawing/2014/main" id="{54630710-17EF-4B4F-B675-D24AD7EDF684}"/>
              </a:ext>
            </a:extLst>
          </p:cNvPr>
          <p:cNvSpPr>
            <a:spLocks noGrp="1"/>
          </p:cNvSpPr>
          <p:nvPr>
            <p:ph type="subTitle" idx="1"/>
          </p:nvPr>
        </p:nvSpPr>
        <p:spPr>
          <a:xfrm>
            <a:off x="714464" y="1799409"/>
            <a:ext cx="9155399" cy="4307243"/>
          </a:xfrm>
        </p:spPr>
        <p:txBody>
          <a:bodyPr>
            <a:normAutofit/>
          </a:bodyPr>
          <a:lstStyle/>
          <a:p>
            <a:pPr algn="just"/>
            <a:r>
              <a:rPr lang="it-IT" sz="1700"/>
              <a:t>Il disegno di legge definisce una normativa generale sulla ricostruzione post calamità, omogenea per tutte le ricostruzioni. </a:t>
            </a:r>
          </a:p>
          <a:p>
            <a:pPr algn="just"/>
            <a:endParaRPr lang="it-IT" sz="1700"/>
          </a:p>
          <a:p>
            <a:pPr algn="just"/>
            <a:r>
              <a:rPr lang="it-IT" sz="1700" b="1"/>
              <a:t>OBIETTIVO:</a:t>
            </a:r>
          </a:p>
          <a:p>
            <a:pPr algn="just"/>
            <a:endParaRPr lang="it-IT" sz="1700"/>
          </a:p>
          <a:p>
            <a:pPr marL="285750" indent="-285750" algn="just">
              <a:buFont typeface="Calibri" charset="2"/>
              <a:buChar char="-"/>
            </a:pPr>
            <a:r>
              <a:rPr lang="it-IT" sz="1700"/>
              <a:t>UN SOLO MODELLO PER LE RICOSTRUZIONI </a:t>
            </a:r>
          </a:p>
          <a:p>
            <a:pPr marL="285750" indent="-285750" algn="just">
              <a:buFont typeface="Calibri" charset="2"/>
              <a:buChar char="-"/>
            </a:pPr>
            <a:r>
              <a:rPr lang="it-IT" sz="1700"/>
              <a:t>SNELLIRE E ACCELERARE LE PROCEDURE</a:t>
            </a:r>
          </a:p>
          <a:p>
            <a:pPr marL="285750" indent="-285750" algn="just">
              <a:buFont typeface="Calibri" charset="2"/>
              <a:buChar char="-"/>
            </a:pPr>
            <a:r>
              <a:rPr lang="it-IT" sz="1700"/>
              <a:t>VELOCIZZARE I TEMPI POST EMERGENZIALI</a:t>
            </a:r>
          </a:p>
          <a:p>
            <a:pPr marL="342900" indent="-342900" algn="just">
              <a:buFont typeface="Calibri"/>
              <a:buChar char="-"/>
            </a:pPr>
            <a:endParaRPr lang="it-IT" sz="2000"/>
          </a:p>
          <a:p>
            <a:pPr algn="just"/>
            <a:endParaRPr lang="it-IT" sz="2000"/>
          </a:p>
          <a:p>
            <a:pPr algn="just"/>
            <a:endParaRPr lang="it-IT" sz="2000"/>
          </a:p>
          <a:p>
            <a:endParaRPr lang="it-IT" sz="2000"/>
          </a:p>
          <a:p>
            <a:endParaRPr lang="it-IT" sz="2000"/>
          </a:p>
        </p:txBody>
      </p:sp>
      <p:sp>
        <p:nvSpPr>
          <p:cNvPr id="13" name="Rettangolo 12">
            <a:extLst>
              <a:ext uri="{FF2B5EF4-FFF2-40B4-BE49-F238E27FC236}">
                <a16:creationId xmlns:a16="http://schemas.microsoft.com/office/drawing/2014/main" id="{9FE4A42D-5107-4B9D-BDC7-6DDB3861A161}"/>
              </a:ext>
            </a:extLst>
          </p:cNvPr>
          <p:cNvSpPr/>
          <p:nvPr/>
        </p:nvSpPr>
        <p:spPr>
          <a:xfrm>
            <a:off x="5969201" y="3429000"/>
            <a:ext cx="1732497" cy="369332"/>
          </a:xfrm>
          <a:prstGeom prst="rect">
            <a:avLst/>
          </a:prstGeom>
        </p:spPr>
        <p:txBody>
          <a:bodyPr wrap="square">
            <a:spAutoFit/>
          </a:bodyPr>
          <a:lstStyle/>
          <a:p>
            <a:r>
              <a:rPr lang="it-IT"/>
              <a:t> </a:t>
            </a:r>
          </a:p>
        </p:txBody>
      </p:sp>
      <p:pic>
        <p:nvPicPr>
          <p:cNvPr id="14" name="Immagine 13">
            <a:extLst>
              <a:ext uri="{FF2B5EF4-FFF2-40B4-BE49-F238E27FC236}">
                <a16:creationId xmlns:a16="http://schemas.microsoft.com/office/drawing/2014/main" id="{2F7A2F80-25EF-42AC-A88F-76FFF12C9A78}"/>
              </a:ext>
            </a:extLst>
          </p:cNvPr>
          <p:cNvPicPr>
            <a:picLocks noChangeAspect="1"/>
          </p:cNvPicPr>
          <p:nvPr/>
        </p:nvPicPr>
        <p:blipFill>
          <a:blip r:embed="rId2"/>
          <a:stretch>
            <a:fillRect/>
          </a:stretch>
        </p:blipFill>
        <p:spPr>
          <a:xfrm>
            <a:off x="4149065" y="5944480"/>
            <a:ext cx="2286198" cy="719390"/>
          </a:xfrm>
          <a:prstGeom prst="rect">
            <a:avLst/>
          </a:prstGeom>
        </p:spPr>
      </p:pic>
      <p:sp>
        <p:nvSpPr>
          <p:cNvPr id="8" name="CasellaDiTesto 7">
            <a:extLst>
              <a:ext uri="{FF2B5EF4-FFF2-40B4-BE49-F238E27FC236}">
                <a16:creationId xmlns:a16="http://schemas.microsoft.com/office/drawing/2014/main" id="{35476274-DA9D-41A7-95C4-423E0D3C5F50}"/>
              </a:ext>
            </a:extLst>
          </p:cNvPr>
          <p:cNvSpPr txBox="1"/>
          <p:nvPr/>
        </p:nvSpPr>
        <p:spPr>
          <a:xfrm>
            <a:off x="829560" y="546754"/>
            <a:ext cx="4873656" cy="40011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it-IT" sz="2000" b="1">
                <a:solidFill>
                  <a:schemeClr val="accent5"/>
                </a:solidFill>
              </a:rPr>
              <a:t>Le novità del disegno di legge</a:t>
            </a:r>
          </a:p>
        </p:txBody>
      </p:sp>
    </p:spTree>
    <p:extLst>
      <p:ext uri="{BB962C8B-B14F-4D97-AF65-F5344CB8AC3E}">
        <p14:creationId xmlns:p14="http://schemas.microsoft.com/office/powerpoint/2010/main" val="14545041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a:extLst>
              <a:ext uri="{FF2B5EF4-FFF2-40B4-BE49-F238E27FC236}">
                <a16:creationId xmlns:a16="http://schemas.microsoft.com/office/drawing/2014/main" id="{54630710-17EF-4B4F-B675-D24AD7EDF684}"/>
              </a:ext>
            </a:extLst>
          </p:cNvPr>
          <p:cNvSpPr>
            <a:spLocks noGrp="1"/>
          </p:cNvSpPr>
          <p:nvPr>
            <p:ph type="subTitle" idx="1"/>
          </p:nvPr>
        </p:nvSpPr>
        <p:spPr>
          <a:xfrm>
            <a:off x="517488" y="1543513"/>
            <a:ext cx="9549351" cy="4596808"/>
          </a:xfrm>
        </p:spPr>
        <p:txBody>
          <a:bodyPr>
            <a:normAutofit fontScale="92500" lnSpcReduction="10000"/>
          </a:bodyPr>
          <a:lstStyle/>
          <a:p>
            <a:pPr algn="just"/>
            <a:r>
              <a:rPr lang="it-IT"/>
              <a:t>Lo «Stato di ricostruzione di rilievo nazionale» è adottato con deliberazione del Consiglio dei Ministri quando non è possibile rientrare nell’ordinarietà utilizzando gli strumenti previsti dal Codice della Protezione civile (articolo 25, comma 2, lettera f del Dlgs n. 1 del 2018) ed è necessario provvedere ad una complessiva revisione dell’assetto urbanistico ed edilizio delle aree colpite in conseguenza di un diffuso danneggiamento di edifici e infrastrutture. </a:t>
            </a:r>
          </a:p>
          <a:p>
            <a:pPr algn="just"/>
            <a:endParaRPr lang="it-IT"/>
          </a:p>
          <a:p>
            <a:pPr algn="just"/>
            <a:r>
              <a:rPr lang="it-IT"/>
              <a:t>La deliberazione è adottata a seguito di una relazione presentata dal Capo del Dipartimento della Protezione civile entro il termine di scadenza dello stato di emergenza di rilievo nazionale.</a:t>
            </a:r>
          </a:p>
          <a:p>
            <a:pPr algn="just"/>
            <a:endParaRPr lang="it-IT"/>
          </a:p>
          <a:p>
            <a:pPr algn="just"/>
            <a:r>
              <a:rPr lang="it-IT"/>
              <a:t>Lo «Stato di ricostruzione» ha una durata massima di 5 anni, prorogabile fino ad un massimo di dieci anni ed è adottato nell’ambito dei territori per cui è stato preventivamente dichiarato lo stato di emergenza nazionale.</a:t>
            </a:r>
          </a:p>
          <a:p>
            <a:pPr algn="just"/>
            <a:r>
              <a:rPr lang="it-IT"/>
              <a:t>Lo «Stato di ricostruzione» consente la deroga alla disciplina ordinaria e l’adozione di misure per accelerare il rientro nell’ordinarietà.</a:t>
            </a:r>
          </a:p>
          <a:p>
            <a:pPr algn="just"/>
            <a:endParaRPr lang="it-IT"/>
          </a:p>
          <a:p>
            <a:pPr algn="just"/>
            <a:endParaRPr lang="it-IT"/>
          </a:p>
        </p:txBody>
      </p:sp>
      <p:pic>
        <p:nvPicPr>
          <p:cNvPr id="4" name="Immagine 3">
            <a:extLst>
              <a:ext uri="{FF2B5EF4-FFF2-40B4-BE49-F238E27FC236}">
                <a16:creationId xmlns:a16="http://schemas.microsoft.com/office/drawing/2014/main" id="{B8778527-87AD-4DA1-8A1E-DD6B5C254C74}"/>
              </a:ext>
            </a:extLst>
          </p:cNvPr>
          <p:cNvPicPr>
            <a:picLocks noChangeAspect="1"/>
          </p:cNvPicPr>
          <p:nvPr/>
        </p:nvPicPr>
        <p:blipFill>
          <a:blip r:embed="rId2"/>
          <a:stretch>
            <a:fillRect/>
          </a:stretch>
        </p:blipFill>
        <p:spPr>
          <a:xfrm>
            <a:off x="4149065" y="5944480"/>
            <a:ext cx="2286198" cy="719390"/>
          </a:xfrm>
          <a:prstGeom prst="rect">
            <a:avLst/>
          </a:prstGeom>
        </p:spPr>
      </p:pic>
      <p:sp>
        <p:nvSpPr>
          <p:cNvPr id="7" name="CasellaDiTesto 6">
            <a:extLst>
              <a:ext uri="{FF2B5EF4-FFF2-40B4-BE49-F238E27FC236}">
                <a16:creationId xmlns:a16="http://schemas.microsoft.com/office/drawing/2014/main" id="{EF077A27-F730-4D79-9A18-C9ED826D3A37}"/>
              </a:ext>
            </a:extLst>
          </p:cNvPr>
          <p:cNvSpPr txBox="1"/>
          <p:nvPr/>
        </p:nvSpPr>
        <p:spPr>
          <a:xfrm>
            <a:off x="829560" y="1078376"/>
            <a:ext cx="8484124" cy="461665"/>
          </a:xfrm>
          <a:prstGeom prst="rect">
            <a:avLst/>
          </a:prstGeom>
          <a:noFill/>
        </p:spPr>
        <p:txBody>
          <a:bodyPr wrap="square" rtlCol="0">
            <a:spAutoFit/>
          </a:bodyPr>
          <a:lstStyle/>
          <a:p>
            <a:r>
              <a:rPr lang="it-IT" sz="2400" b="1">
                <a:solidFill>
                  <a:schemeClr val="accent1"/>
                </a:solidFill>
              </a:rPr>
              <a:t>Stato di ricostruzione di rilievo  nazionale</a:t>
            </a:r>
          </a:p>
        </p:txBody>
      </p:sp>
      <p:sp>
        <p:nvSpPr>
          <p:cNvPr id="11" name="CasellaDiTesto 10">
            <a:extLst>
              <a:ext uri="{FF2B5EF4-FFF2-40B4-BE49-F238E27FC236}">
                <a16:creationId xmlns:a16="http://schemas.microsoft.com/office/drawing/2014/main" id="{A16CB07D-7D61-4457-8608-E192985BDAB4}"/>
              </a:ext>
            </a:extLst>
          </p:cNvPr>
          <p:cNvSpPr txBox="1"/>
          <p:nvPr/>
        </p:nvSpPr>
        <p:spPr>
          <a:xfrm>
            <a:off x="829560" y="546754"/>
            <a:ext cx="4873656" cy="40011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it-IT" sz="2000" b="1">
                <a:solidFill>
                  <a:schemeClr val="accent5"/>
                </a:solidFill>
              </a:rPr>
              <a:t>Le novità del disegno di legge</a:t>
            </a:r>
          </a:p>
        </p:txBody>
      </p:sp>
    </p:spTree>
    <p:extLst>
      <p:ext uri="{BB962C8B-B14F-4D97-AF65-F5344CB8AC3E}">
        <p14:creationId xmlns:p14="http://schemas.microsoft.com/office/powerpoint/2010/main" val="36286669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0AE82B9-5CB2-453A-9577-181A29161E65}"/>
              </a:ext>
            </a:extLst>
          </p:cNvPr>
          <p:cNvSpPr>
            <a:spLocks noGrp="1"/>
          </p:cNvSpPr>
          <p:nvPr>
            <p:ph type="ctrTitle"/>
          </p:nvPr>
        </p:nvSpPr>
        <p:spPr>
          <a:xfrm>
            <a:off x="659876" y="1128684"/>
            <a:ext cx="8436989" cy="681306"/>
          </a:xfrm>
        </p:spPr>
        <p:txBody>
          <a:bodyPr/>
          <a:lstStyle/>
          <a:p>
            <a:pPr algn="l"/>
            <a:br>
              <a:rPr lang="it-IT"/>
            </a:br>
            <a:br>
              <a:rPr lang="it-IT"/>
            </a:br>
            <a:r>
              <a:rPr lang="it-IT" sz="2400" b="1"/>
              <a:t>Commissario straordinario alla ricostruzione</a:t>
            </a:r>
          </a:p>
        </p:txBody>
      </p:sp>
      <p:sp>
        <p:nvSpPr>
          <p:cNvPr id="3" name="Sottotitolo 2">
            <a:extLst>
              <a:ext uri="{FF2B5EF4-FFF2-40B4-BE49-F238E27FC236}">
                <a16:creationId xmlns:a16="http://schemas.microsoft.com/office/drawing/2014/main" id="{54630710-17EF-4B4F-B675-D24AD7EDF684}"/>
              </a:ext>
            </a:extLst>
          </p:cNvPr>
          <p:cNvSpPr>
            <a:spLocks noGrp="1"/>
          </p:cNvSpPr>
          <p:nvPr>
            <p:ph type="subTitle" idx="1"/>
          </p:nvPr>
        </p:nvSpPr>
        <p:spPr>
          <a:xfrm>
            <a:off x="659876" y="1815099"/>
            <a:ext cx="8795208" cy="3852986"/>
          </a:xfrm>
        </p:spPr>
        <p:txBody>
          <a:bodyPr>
            <a:normAutofit/>
          </a:bodyPr>
          <a:lstStyle/>
          <a:p>
            <a:pPr algn="just"/>
            <a:r>
              <a:rPr lang="it-IT" sz="2000"/>
              <a:t>Con decreto del Presidente del Consiglio dei ministri, previa deliberazione del Consiglio dei ministri, d’intesa con le Regioni e le province autonome interessate, è nominato un Commissario straordinario del Governo alla ricostruzione.</a:t>
            </a:r>
          </a:p>
          <a:p>
            <a:pPr algn="just"/>
            <a:r>
              <a:rPr lang="it-IT" sz="2000"/>
              <a:t>Il Commissario può essere individuato nella persona del Presidente della Regione interessata o in uno dei Presidenti delle Regioni interessate o, in alternativa, tra soggetti dotati di professionalità specifica e di competenza manageriale.</a:t>
            </a:r>
          </a:p>
          <a:p>
            <a:pPr algn="just"/>
            <a:r>
              <a:rPr lang="it-IT" sz="2000"/>
              <a:t>Il Commissario straordinario trasmette semestralmente al Governo una relazione sullo stato di attuazione della ricostruzione, anche al fine di individuare eventuali ulteriori misure di accelerazione e semplificazione.</a:t>
            </a:r>
          </a:p>
        </p:txBody>
      </p:sp>
      <p:pic>
        <p:nvPicPr>
          <p:cNvPr id="4" name="Immagine 3">
            <a:extLst>
              <a:ext uri="{FF2B5EF4-FFF2-40B4-BE49-F238E27FC236}">
                <a16:creationId xmlns:a16="http://schemas.microsoft.com/office/drawing/2014/main" id="{E0790093-5B1B-4C08-8D07-E059C0105159}"/>
              </a:ext>
            </a:extLst>
          </p:cNvPr>
          <p:cNvPicPr>
            <a:picLocks noChangeAspect="1"/>
          </p:cNvPicPr>
          <p:nvPr/>
        </p:nvPicPr>
        <p:blipFill>
          <a:blip r:embed="rId2"/>
          <a:stretch>
            <a:fillRect/>
          </a:stretch>
        </p:blipFill>
        <p:spPr>
          <a:xfrm>
            <a:off x="4053527" y="5442599"/>
            <a:ext cx="3544478" cy="1115328"/>
          </a:xfrm>
          <a:prstGeom prst="rect">
            <a:avLst/>
          </a:prstGeom>
        </p:spPr>
      </p:pic>
      <p:sp>
        <p:nvSpPr>
          <p:cNvPr id="5" name="CasellaDiTesto 4">
            <a:extLst>
              <a:ext uri="{FF2B5EF4-FFF2-40B4-BE49-F238E27FC236}">
                <a16:creationId xmlns:a16="http://schemas.microsoft.com/office/drawing/2014/main" id="{F1EA852A-E3B0-4B64-88D7-9F578B001B88}"/>
              </a:ext>
            </a:extLst>
          </p:cNvPr>
          <p:cNvSpPr txBox="1"/>
          <p:nvPr/>
        </p:nvSpPr>
        <p:spPr>
          <a:xfrm>
            <a:off x="829560" y="546754"/>
            <a:ext cx="4873656" cy="40011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it-IT" sz="2000" b="1">
                <a:solidFill>
                  <a:schemeClr val="accent5"/>
                </a:solidFill>
              </a:rPr>
              <a:t>Le novità del disegno di legge</a:t>
            </a:r>
          </a:p>
        </p:txBody>
      </p:sp>
    </p:spTree>
    <p:extLst>
      <p:ext uri="{BB962C8B-B14F-4D97-AF65-F5344CB8AC3E}">
        <p14:creationId xmlns:p14="http://schemas.microsoft.com/office/powerpoint/2010/main" val="33942753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0AE82B9-5CB2-453A-9577-181A29161E65}"/>
              </a:ext>
            </a:extLst>
          </p:cNvPr>
          <p:cNvSpPr>
            <a:spLocks noGrp="1"/>
          </p:cNvSpPr>
          <p:nvPr>
            <p:ph type="ctrTitle"/>
          </p:nvPr>
        </p:nvSpPr>
        <p:spPr>
          <a:xfrm>
            <a:off x="682288" y="655893"/>
            <a:ext cx="4732256" cy="1419598"/>
          </a:xfrm>
        </p:spPr>
        <p:txBody>
          <a:bodyPr/>
          <a:lstStyle/>
          <a:p>
            <a:pPr algn="l"/>
            <a:r>
              <a:rPr lang="it-IT" sz="2400" b="1"/>
              <a:t>Poteri del Commissario</a:t>
            </a:r>
            <a:br>
              <a:rPr lang="it-IT"/>
            </a:br>
            <a:endParaRPr lang="it-IT"/>
          </a:p>
        </p:txBody>
      </p:sp>
      <p:sp>
        <p:nvSpPr>
          <p:cNvPr id="3" name="Sottotitolo 2">
            <a:extLst>
              <a:ext uri="{FF2B5EF4-FFF2-40B4-BE49-F238E27FC236}">
                <a16:creationId xmlns:a16="http://schemas.microsoft.com/office/drawing/2014/main" id="{54630710-17EF-4B4F-B675-D24AD7EDF684}"/>
              </a:ext>
            </a:extLst>
          </p:cNvPr>
          <p:cNvSpPr>
            <a:spLocks noGrp="1"/>
          </p:cNvSpPr>
          <p:nvPr>
            <p:ph type="subTitle" idx="1"/>
          </p:nvPr>
        </p:nvSpPr>
        <p:spPr>
          <a:xfrm>
            <a:off x="418869" y="1309663"/>
            <a:ext cx="10111449" cy="5002102"/>
          </a:xfrm>
        </p:spPr>
        <p:txBody>
          <a:bodyPr>
            <a:normAutofit/>
          </a:bodyPr>
          <a:lstStyle/>
          <a:p>
            <a:pPr algn="just"/>
            <a:r>
              <a:rPr lang="it-IT" dirty="0"/>
              <a:t>Il Commissario straordinario:</a:t>
            </a:r>
          </a:p>
          <a:p>
            <a:pPr marL="342900" indent="-342900" algn="just">
              <a:buFontTx/>
              <a:buChar char="-"/>
            </a:pPr>
            <a:r>
              <a:rPr lang="it-IT" dirty="0"/>
              <a:t>adotta, entro sei mesi dalla nomina, un piano generale pluriennale di interventi, riguardante le aree e gli edifici colpiti dall’evento calamitoso, in cui sono determinati anche il quadro complessivo dei danni e il relativo fabbisogno finanziario da sottoporre al Governo; </a:t>
            </a:r>
          </a:p>
          <a:p>
            <a:pPr marL="342900" indent="-342900" algn="just">
              <a:buFontTx/>
              <a:buChar char="-"/>
            </a:pPr>
            <a:endParaRPr lang="it-IT"/>
          </a:p>
          <a:p>
            <a:pPr marL="342900" indent="-342900" algn="just">
              <a:buFontTx/>
              <a:buChar char="-"/>
            </a:pPr>
            <a:r>
              <a:rPr lang="it-IT" dirty="0"/>
              <a:t>definisce la programmazione delle risorse finanziarie per la realizzazione degli interventi sulla base delle risorse rese disponibili;</a:t>
            </a:r>
          </a:p>
          <a:p>
            <a:pPr marL="342900" indent="-342900" algn="just">
              <a:buFontTx/>
              <a:buChar char="-"/>
            </a:pPr>
            <a:endParaRPr lang="it-IT"/>
          </a:p>
          <a:p>
            <a:pPr marL="342900" indent="-342900" algn="just">
              <a:buFontTx/>
              <a:buChar char="-"/>
            </a:pPr>
            <a:r>
              <a:rPr lang="it-IT" dirty="0"/>
              <a:t>provvede alla ricognizione e all'attuazione degli interventi più urgenti, d'intesa con le amministrazioni rappresentate nella Cabina di coordinamento ossia con il Commissario straordinario, il Dipartimento Casa Italia, il Dipartimento della Protezione Civile, le regioni, le province autonome e i rappresentanti delle province e dei comuni interessati;</a:t>
            </a:r>
          </a:p>
          <a:p>
            <a:pPr marL="342900" indent="-342900" algn="just">
              <a:buFontTx/>
              <a:buChar char="-"/>
            </a:pPr>
            <a:endParaRPr lang="it-IT" dirty="0"/>
          </a:p>
          <a:p>
            <a:pPr marL="342900" indent="-342900" algn="just">
              <a:buFontTx/>
              <a:buChar char="-"/>
            </a:pPr>
            <a:r>
              <a:rPr lang="it-IT" dirty="0"/>
              <a:t>coordina gli interventi di ricostruzione, di ripristino e di riparazione degli immobili privati;</a:t>
            </a:r>
          </a:p>
        </p:txBody>
      </p:sp>
      <p:pic>
        <p:nvPicPr>
          <p:cNvPr id="4" name="Immagine 3">
            <a:extLst>
              <a:ext uri="{FF2B5EF4-FFF2-40B4-BE49-F238E27FC236}">
                <a16:creationId xmlns:a16="http://schemas.microsoft.com/office/drawing/2014/main" id="{E0790093-5B1B-4C08-8D07-E059C0105159}"/>
              </a:ext>
            </a:extLst>
          </p:cNvPr>
          <p:cNvPicPr>
            <a:picLocks noChangeAspect="1"/>
          </p:cNvPicPr>
          <p:nvPr/>
        </p:nvPicPr>
        <p:blipFill>
          <a:blip r:embed="rId2"/>
          <a:stretch>
            <a:fillRect/>
          </a:stretch>
        </p:blipFill>
        <p:spPr>
          <a:xfrm>
            <a:off x="3921551" y="6302964"/>
            <a:ext cx="1807568" cy="555036"/>
          </a:xfrm>
          <a:prstGeom prst="rect">
            <a:avLst/>
          </a:prstGeom>
        </p:spPr>
      </p:pic>
      <p:sp>
        <p:nvSpPr>
          <p:cNvPr id="5" name="CasellaDiTesto 4">
            <a:extLst>
              <a:ext uri="{FF2B5EF4-FFF2-40B4-BE49-F238E27FC236}">
                <a16:creationId xmlns:a16="http://schemas.microsoft.com/office/drawing/2014/main" id="{7F84D418-DD29-4447-916A-D72ABAA5E8D1}"/>
              </a:ext>
            </a:extLst>
          </p:cNvPr>
          <p:cNvSpPr txBox="1"/>
          <p:nvPr/>
        </p:nvSpPr>
        <p:spPr>
          <a:xfrm>
            <a:off x="717501" y="333842"/>
            <a:ext cx="4873656" cy="40011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it-IT" sz="2000" b="1">
                <a:solidFill>
                  <a:schemeClr val="accent5"/>
                </a:solidFill>
              </a:rPr>
              <a:t>Le novità del disegno di legge</a:t>
            </a:r>
          </a:p>
        </p:txBody>
      </p:sp>
    </p:spTree>
    <p:extLst>
      <p:ext uri="{BB962C8B-B14F-4D97-AF65-F5344CB8AC3E}">
        <p14:creationId xmlns:p14="http://schemas.microsoft.com/office/powerpoint/2010/main" val="12293242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0AE82B9-5CB2-453A-9577-181A29161E65}"/>
              </a:ext>
            </a:extLst>
          </p:cNvPr>
          <p:cNvSpPr>
            <a:spLocks noGrp="1"/>
          </p:cNvSpPr>
          <p:nvPr>
            <p:ph type="ctrTitle"/>
          </p:nvPr>
        </p:nvSpPr>
        <p:spPr>
          <a:xfrm>
            <a:off x="829560" y="965718"/>
            <a:ext cx="6447933" cy="964110"/>
          </a:xfrm>
        </p:spPr>
        <p:txBody>
          <a:bodyPr/>
          <a:lstStyle/>
          <a:p>
            <a:br>
              <a:rPr lang="it-IT"/>
            </a:br>
            <a:br>
              <a:rPr lang="it-IT"/>
            </a:br>
            <a:br>
              <a:rPr lang="it-IT"/>
            </a:br>
            <a:endParaRPr lang="it-IT"/>
          </a:p>
        </p:txBody>
      </p:sp>
      <p:sp>
        <p:nvSpPr>
          <p:cNvPr id="3" name="Sottotitolo 2">
            <a:extLst>
              <a:ext uri="{FF2B5EF4-FFF2-40B4-BE49-F238E27FC236}">
                <a16:creationId xmlns:a16="http://schemas.microsoft.com/office/drawing/2014/main" id="{54630710-17EF-4B4F-B675-D24AD7EDF684}"/>
              </a:ext>
            </a:extLst>
          </p:cNvPr>
          <p:cNvSpPr>
            <a:spLocks noGrp="1"/>
          </p:cNvSpPr>
          <p:nvPr>
            <p:ph type="subTitle" idx="1"/>
          </p:nvPr>
        </p:nvSpPr>
        <p:spPr>
          <a:xfrm>
            <a:off x="674015" y="1608038"/>
            <a:ext cx="8946038" cy="4318545"/>
          </a:xfrm>
        </p:spPr>
        <p:txBody>
          <a:bodyPr>
            <a:normAutofit fontScale="92500" lnSpcReduction="20000"/>
          </a:bodyPr>
          <a:lstStyle/>
          <a:p>
            <a:pPr marL="342900" indent="-342900" algn="just">
              <a:buFontTx/>
              <a:buChar char="-"/>
            </a:pPr>
            <a:r>
              <a:rPr lang="it-IT"/>
              <a:t>coordina la realizzazione degli interventi di ricostruzione e riparazione degli edifici pubblici, dei beni monumentali, delle infrastrutture e delle opere pubbliche danneggiate;</a:t>
            </a:r>
          </a:p>
          <a:p>
            <a:pPr marL="342900" indent="-342900" algn="just">
              <a:buFontTx/>
              <a:buChar char="-"/>
            </a:pPr>
            <a:endParaRPr lang="it-IT"/>
          </a:p>
          <a:p>
            <a:pPr marL="342900" indent="-342900" algn="just">
              <a:buFontTx/>
              <a:buChar char="-"/>
            </a:pPr>
            <a:r>
              <a:rPr lang="it-IT"/>
              <a:t>informa periodicamente, almeno con cadenza semestrale, la Cabina di coordinamento, sullo stato di avanzamento della ricostruzione;</a:t>
            </a:r>
          </a:p>
          <a:p>
            <a:pPr marL="342900" indent="-342900" algn="just">
              <a:buFontTx/>
              <a:buChar char="-"/>
            </a:pPr>
            <a:endParaRPr lang="it-IT"/>
          </a:p>
          <a:p>
            <a:pPr marL="342900" indent="-342900" algn="just">
              <a:buFontTx/>
              <a:buChar char="-"/>
            </a:pPr>
            <a:r>
              <a:rPr lang="it-IT"/>
              <a:t>gestisce la contabilità speciale appositamente aperta;</a:t>
            </a:r>
          </a:p>
          <a:p>
            <a:pPr marL="342900" indent="-342900" algn="just">
              <a:buFontTx/>
              <a:buChar char="-"/>
            </a:pPr>
            <a:endParaRPr lang="it-IT"/>
          </a:p>
          <a:p>
            <a:pPr marL="342900" indent="-342900" algn="just">
              <a:buFontTx/>
              <a:buChar char="-"/>
            </a:pPr>
            <a:r>
              <a:rPr lang="it-IT"/>
              <a:t>assicura l’indirizzo e il monitoraggio su ogni altra attività prevista dal disegno di legge nei territori colpiti, anche nell’ambito della Cabina di coordinamento per la ricostruzione.</a:t>
            </a:r>
          </a:p>
          <a:p>
            <a:pPr marL="342900" indent="-342900" algn="just">
              <a:buFontTx/>
              <a:buChar char="-"/>
            </a:pPr>
            <a:endParaRPr lang="it-IT"/>
          </a:p>
          <a:p>
            <a:pPr algn="just"/>
            <a:r>
              <a:rPr lang="it-IT" b="1"/>
              <a:t>Il Commissario opera in stretto raccordo con il Capo del Dipartimento Casa Italia e il Capo del Dipartimento della Protezione Civile</a:t>
            </a:r>
            <a:r>
              <a:rPr lang="it-IT"/>
              <a:t>.</a:t>
            </a:r>
          </a:p>
        </p:txBody>
      </p:sp>
      <p:pic>
        <p:nvPicPr>
          <p:cNvPr id="4" name="Immagine 3">
            <a:extLst>
              <a:ext uri="{FF2B5EF4-FFF2-40B4-BE49-F238E27FC236}">
                <a16:creationId xmlns:a16="http://schemas.microsoft.com/office/drawing/2014/main" id="{E0790093-5B1B-4C08-8D07-E059C0105159}"/>
              </a:ext>
            </a:extLst>
          </p:cNvPr>
          <p:cNvPicPr>
            <a:picLocks noChangeAspect="1"/>
          </p:cNvPicPr>
          <p:nvPr/>
        </p:nvPicPr>
        <p:blipFill>
          <a:blip r:embed="rId2"/>
          <a:stretch>
            <a:fillRect/>
          </a:stretch>
        </p:blipFill>
        <p:spPr>
          <a:xfrm>
            <a:off x="4458879" y="5926583"/>
            <a:ext cx="2960016" cy="931417"/>
          </a:xfrm>
          <a:prstGeom prst="rect">
            <a:avLst/>
          </a:prstGeom>
        </p:spPr>
      </p:pic>
      <p:sp>
        <p:nvSpPr>
          <p:cNvPr id="5" name="CasellaDiTesto 4">
            <a:extLst>
              <a:ext uri="{FF2B5EF4-FFF2-40B4-BE49-F238E27FC236}">
                <a16:creationId xmlns:a16="http://schemas.microsoft.com/office/drawing/2014/main" id="{C5D0D1D7-A37D-4931-AA93-CEBF187A22C9}"/>
              </a:ext>
            </a:extLst>
          </p:cNvPr>
          <p:cNvSpPr txBox="1"/>
          <p:nvPr/>
        </p:nvSpPr>
        <p:spPr>
          <a:xfrm>
            <a:off x="829560" y="546754"/>
            <a:ext cx="4873656" cy="40011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it-IT" sz="2000" b="1">
                <a:solidFill>
                  <a:schemeClr val="accent5"/>
                </a:solidFill>
              </a:rPr>
              <a:t>Le novità del disegno di legge</a:t>
            </a:r>
          </a:p>
        </p:txBody>
      </p:sp>
      <p:sp>
        <p:nvSpPr>
          <p:cNvPr id="6" name="Rettangolo 5">
            <a:extLst>
              <a:ext uri="{FF2B5EF4-FFF2-40B4-BE49-F238E27FC236}">
                <a16:creationId xmlns:a16="http://schemas.microsoft.com/office/drawing/2014/main" id="{3B6DEB1F-1D51-4815-8E4B-3B2A6001DA60}"/>
              </a:ext>
            </a:extLst>
          </p:cNvPr>
          <p:cNvSpPr/>
          <p:nvPr/>
        </p:nvSpPr>
        <p:spPr>
          <a:xfrm>
            <a:off x="829560" y="998545"/>
            <a:ext cx="3488455" cy="461665"/>
          </a:xfrm>
          <a:prstGeom prst="rect">
            <a:avLst/>
          </a:prstGeom>
        </p:spPr>
        <p:txBody>
          <a:bodyPr wrap="none">
            <a:spAutoFit/>
          </a:bodyPr>
          <a:lstStyle/>
          <a:p>
            <a:r>
              <a:rPr lang="it-IT" sz="2400" b="1">
                <a:solidFill>
                  <a:schemeClr val="accent1"/>
                </a:solidFill>
              </a:rPr>
              <a:t>Poteri del Commissario</a:t>
            </a:r>
            <a:endParaRPr lang="it-IT" sz="2400">
              <a:solidFill>
                <a:schemeClr val="accent1"/>
              </a:solidFill>
            </a:endParaRPr>
          </a:p>
        </p:txBody>
      </p:sp>
    </p:spTree>
    <p:extLst>
      <p:ext uri="{BB962C8B-B14F-4D97-AF65-F5344CB8AC3E}">
        <p14:creationId xmlns:p14="http://schemas.microsoft.com/office/powerpoint/2010/main" val="30582321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0AE82B9-5CB2-453A-9577-181A29161E65}"/>
              </a:ext>
            </a:extLst>
          </p:cNvPr>
          <p:cNvSpPr>
            <a:spLocks noGrp="1"/>
          </p:cNvSpPr>
          <p:nvPr>
            <p:ph type="ctrTitle"/>
          </p:nvPr>
        </p:nvSpPr>
        <p:spPr>
          <a:xfrm>
            <a:off x="838984" y="254524"/>
            <a:ext cx="8587819" cy="2121032"/>
          </a:xfrm>
        </p:spPr>
        <p:txBody>
          <a:bodyPr/>
          <a:lstStyle/>
          <a:p>
            <a:pPr algn="l"/>
            <a:r>
              <a:rPr lang="it-IT" sz="2400" b="1"/>
              <a:t>Cabina di coordinamento per la ricostruzione</a:t>
            </a:r>
            <a:br>
              <a:rPr lang="it-IT"/>
            </a:br>
            <a:endParaRPr lang="it-IT"/>
          </a:p>
        </p:txBody>
      </p:sp>
      <p:sp>
        <p:nvSpPr>
          <p:cNvPr id="3" name="Sottotitolo 2">
            <a:extLst>
              <a:ext uri="{FF2B5EF4-FFF2-40B4-BE49-F238E27FC236}">
                <a16:creationId xmlns:a16="http://schemas.microsoft.com/office/drawing/2014/main" id="{54630710-17EF-4B4F-B675-D24AD7EDF684}"/>
              </a:ext>
            </a:extLst>
          </p:cNvPr>
          <p:cNvSpPr>
            <a:spLocks noGrp="1"/>
          </p:cNvSpPr>
          <p:nvPr>
            <p:ph type="subTitle" idx="1"/>
          </p:nvPr>
        </p:nvSpPr>
        <p:spPr>
          <a:xfrm>
            <a:off x="688155" y="1629870"/>
            <a:ext cx="9115721" cy="4393857"/>
          </a:xfrm>
        </p:spPr>
        <p:txBody>
          <a:bodyPr>
            <a:normAutofit/>
          </a:bodyPr>
          <a:lstStyle/>
          <a:p>
            <a:pPr algn="just"/>
            <a:r>
              <a:rPr lang="it-IT" sz="2000"/>
              <a:t>La cabina di coordinamento, presieduta dal Commissario straordinario del Governo alla ricostruzione, è composta:</a:t>
            </a:r>
          </a:p>
          <a:p>
            <a:pPr marL="285750" indent="-285750" algn="just">
              <a:buFontTx/>
              <a:buChar char="-"/>
            </a:pPr>
            <a:r>
              <a:rPr lang="it-IT"/>
              <a:t>dal Commissario straordinario del Governo alla ricostruzione;</a:t>
            </a:r>
          </a:p>
          <a:p>
            <a:pPr marL="285750" indent="-285750" algn="just">
              <a:buFontTx/>
              <a:buChar char="-"/>
            </a:pPr>
            <a:r>
              <a:rPr lang="it-IT"/>
              <a:t>dal Capo del Dipartimento Casa Italia della Presidenza del Consiglio dei ministri;</a:t>
            </a:r>
          </a:p>
          <a:p>
            <a:pPr marL="285750" indent="-285750" algn="just">
              <a:buFontTx/>
              <a:buChar char="-"/>
            </a:pPr>
            <a:r>
              <a:rPr lang="it-IT"/>
              <a:t>dal Capo del Dipartimento della Protezione civile della Presidenza del Consiglio dei ministri;</a:t>
            </a:r>
          </a:p>
          <a:p>
            <a:pPr marL="285750" indent="-285750" algn="just">
              <a:buFontTx/>
              <a:buChar char="-"/>
            </a:pPr>
            <a:r>
              <a:rPr lang="it-IT"/>
              <a:t>dai Presidenti delle Regioni e delle Province autonome interessate;</a:t>
            </a:r>
          </a:p>
          <a:p>
            <a:pPr marL="285750" indent="-285750" algn="just">
              <a:buFontTx/>
              <a:buChar char="-"/>
            </a:pPr>
            <a:r>
              <a:rPr lang="it-IT"/>
              <a:t>dal Sindaco Metropolitano ove presente;</a:t>
            </a:r>
          </a:p>
          <a:p>
            <a:pPr marL="285750" indent="-285750" algn="just">
              <a:buFontTx/>
              <a:buChar char="-"/>
            </a:pPr>
            <a:r>
              <a:rPr lang="it-IT"/>
              <a:t>da un rappresentante delle Province interessate designato dall’Unione Province d’Italia;</a:t>
            </a:r>
          </a:p>
          <a:p>
            <a:pPr marL="285750" indent="-285750" algn="just">
              <a:buFontTx/>
              <a:buChar char="-"/>
            </a:pPr>
            <a:r>
              <a:rPr lang="it-IT"/>
              <a:t>da un rappresentante dei Comuni per ciascuna delle regioni interessate designato dall’Associazione Nazionale Comuni Italiani;</a:t>
            </a:r>
            <a:endParaRPr lang="it-IT" sz="2000"/>
          </a:p>
        </p:txBody>
      </p:sp>
      <p:pic>
        <p:nvPicPr>
          <p:cNvPr id="4" name="Immagine 3">
            <a:extLst>
              <a:ext uri="{FF2B5EF4-FFF2-40B4-BE49-F238E27FC236}">
                <a16:creationId xmlns:a16="http://schemas.microsoft.com/office/drawing/2014/main" id="{E0790093-5B1B-4C08-8D07-E059C0105159}"/>
              </a:ext>
            </a:extLst>
          </p:cNvPr>
          <p:cNvPicPr>
            <a:picLocks noChangeAspect="1"/>
          </p:cNvPicPr>
          <p:nvPr/>
        </p:nvPicPr>
        <p:blipFill>
          <a:blip r:embed="rId2"/>
          <a:stretch>
            <a:fillRect/>
          </a:stretch>
        </p:blipFill>
        <p:spPr>
          <a:xfrm>
            <a:off x="4279769" y="5962178"/>
            <a:ext cx="2846893" cy="895822"/>
          </a:xfrm>
          <a:prstGeom prst="rect">
            <a:avLst/>
          </a:prstGeom>
        </p:spPr>
      </p:pic>
      <p:sp>
        <p:nvSpPr>
          <p:cNvPr id="5" name="CasellaDiTesto 4">
            <a:extLst>
              <a:ext uri="{FF2B5EF4-FFF2-40B4-BE49-F238E27FC236}">
                <a16:creationId xmlns:a16="http://schemas.microsoft.com/office/drawing/2014/main" id="{B633970B-0033-488D-9AF2-AF8BF4255D6B}"/>
              </a:ext>
            </a:extLst>
          </p:cNvPr>
          <p:cNvSpPr txBox="1"/>
          <p:nvPr/>
        </p:nvSpPr>
        <p:spPr>
          <a:xfrm>
            <a:off x="829560" y="546754"/>
            <a:ext cx="4873656" cy="40011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it-IT" sz="2000" b="1">
                <a:solidFill>
                  <a:schemeClr val="accent5"/>
                </a:solidFill>
              </a:rPr>
              <a:t>Le novità del disegno di legge</a:t>
            </a:r>
          </a:p>
        </p:txBody>
      </p:sp>
    </p:spTree>
    <p:extLst>
      <p:ext uri="{BB962C8B-B14F-4D97-AF65-F5344CB8AC3E}">
        <p14:creationId xmlns:p14="http://schemas.microsoft.com/office/powerpoint/2010/main" val="38165218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0AE82B9-5CB2-453A-9577-181A29161E65}"/>
              </a:ext>
            </a:extLst>
          </p:cNvPr>
          <p:cNvSpPr>
            <a:spLocks noGrp="1"/>
          </p:cNvSpPr>
          <p:nvPr>
            <p:ph type="ctrTitle"/>
          </p:nvPr>
        </p:nvSpPr>
        <p:spPr>
          <a:xfrm>
            <a:off x="838985" y="254523"/>
            <a:ext cx="8568966" cy="2366129"/>
          </a:xfrm>
        </p:spPr>
        <p:txBody>
          <a:bodyPr/>
          <a:lstStyle/>
          <a:p>
            <a:pPr algn="l"/>
            <a:r>
              <a:rPr lang="it-IT" sz="2400" b="1"/>
              <a:t>Cabina di coordinamento per la ricostruzione</a:t>
            </a:r>
            <a:br>
              <a:rPr lang="it-IT"/>
            </a:br>
            <a:endParaRPr lang="it-IT"/>
          </a:p>
        </p:txBody>
      </p:sp>
      <p:sp>
        <p:nvSpPr>
          <p:cNvPr id="3" name="Sottotitolo 2">
            <a:extLst>
              <a:ext uri="{FF2B5EF4-FFF2-40B4-BE49-F238E27FC236}">
                <a16:creationId xmlns:a16="http://schemas.microsoft.com/office/drawing/2014/main" id="{54630710-17EF-4B4F-B675-D24AD7EDF684}"/>
              </a:ext>
            </a:extLst>
          </p:cNvPr>
          <p:cNvSpPr>
            <a:spLocks noGrp="1"/>
          </p:cNvSpPr>
          <p:nvPr>
            <p:ph type="subTitle" idx="1"/>
          </p:nvPr>
        </p:nvSpPr>
        <p:spPr>
          <a:xfrm>
            <a:off x="787139" y="2156327"/>
            <a:ext cx="9134572" cy="4214748"/>
          </a:xfrm>
        </p:spPr>
        <p:txBody>
          <a:bodyPr>
            <a:normAutofit/>
          </a:bodyPr>
          <a:lstStyle/>
          <a:p>
            <a:pPr algn="just"/>
            <a:r>
              <a:rPr lang="it-IT" sz="2200"/>
              <a:t>La Cabina, istituita con Dpcm, coadiuva il Commissario straordinario, tra l’altro, nel monitoraggio dell’avanzamento dei processi di ricostruzione, nella definizione del piano pluriennale di interventi, nella redazione dei piani di ricostruzione pubblica.</a:t>
            </a:r>
          </a:p>
          <a:p>
            <a:pPr algn="just"/>
            <a:endParaRPr lang="it-IT" sz="2000"/>
          </a:p>
          <a:p>
            <a:pPr algn="just"/>
            <a:r>
              <a:rPr lang="it-IT" sz="2000"/>
              <a:t> </a:t>
            </a:r>
          </a:p>
        </p:txBody>
      </p:sp>
      <p:pic>
        <p:nvPicPr>
          <p:cNvPr id="4" name="Immagine 3">
            <a:extLst>
              <a:ext uri="{FF2B5EF4-FFF2-40B4-BE49-F238E27FC236}">
                <a16:creationId xmlns:a16="http://schemas.microsoft.com/office/drawing/2014/main" id="{E0790093-5B1B-4C08-8D07-E059C0105159}"/>
              </a:ext>
            </a:extLst>
          </p:cNvPr>
          <p:cNvPicPr>
            <a:picLocks noChangeAspect="1"/>
          </p:cNvPicPr>
          <p:nvPr/>
        </p:nvPicPr>
        <p:blipFill>
          <a:blip r:embed="rId2"/>
          <a:stretch>
            <a:fillRect/>
          </a:stretch>
        </p:blipFill>
        <p:spPr>
          <a:xfrm>
            <a:off x="3930979" y="5906749"/>
            <a:ext cx="2846893" cy="895822"/>
          </a:xfrm>
          <a:prstGeom prst="rect">
            <a:avLst/>
          </a:prstGeom>
        </p:spPr>
      </p:pic>
      <p:sp>
        <p:nvSpPr>
          <p:cNvPr id="5" name="CasellaDiTesto 4">
            <a:extLst>
              <a:ext uri="{FF2B5EF4-FFF2-40B4-BE49-F238E27FC236}">
                <a16:creationId xmlns:a16="http://schemas.microsoft.com/office/drawing/2014/main" id="{B633970B-0033-488D-9AF2-AF8BF4255D6B}"/>
              </a:ext>
            </a:extLst>
          </p:cNvPr>
          <p:cNvSpPr txBox="1"/>
          <p:nvPr/>
        </p:nvSpPr>
        <p:spPr>
          <a:xfrm>
            <a:off x="829560" y="546754"/>
            <a:ext cx="4873656" cy="40011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it-IT" sz="2000" b="1">
                <a:solidFill>
                  <a:schemeClr val="accent5"/>
                </a:solidFill>
              </a:rPr>
              <a:t>Le novità del disegno di legge</a:t>
            </a:r>
          </a:p>
        </p:txBody>
      </p:sp>
    </p:spTree>
    <p:extLst>
      <p:ext uri="{BB962C8B-B14F-4D97-AF65-F5344CB8AC3E}">
        <p14:creationId xmlns:p14="http://schemas.microsoft.com/office/powerpoint/2010/main" val="3672994197"/>
      </p:ext>
    </p:extLst>
  </p:cSld>
  <p:clrMapOvr>
    <a:masterClrMapping/>
  </p:clrMapOvr>
</p:sld>
</file>

<file path=ppt/theme/theme1.xml><?xml version="1.0" encoding="utf-8"?>
<a:theme xmlns:a="http://schemas.openxmlformats.org/drawingml/2006/main" name="Sfaccettatura">
  <a:themeElements>
    <a:clrScheme name="Sfaccettatur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Sfaccettatur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faccettatur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E29FEADFC340DA40B2139D4BBB1A48D7" ma:contentTypeVersion="21" ma:contentTypeDescription="Creare un nuovo documento." ma:contentTypeScope="" ma:versionID="35adc1dd4f6fb79625fe496648c9e6ee">
  <xsd:schema xmlns:xsd="http://www.w3.org/2001/XMLSchema" xmlns:xs="http://www.w3.org/2001/XMLSchema" xmlns:p="http://schemas.microsoft.com/office/2006/metadata/properties" xmlns:ns2="3b0d13af-778a-4999-a53a-9a4892815d2e" xmlns:ns3="b8e9ecd3-49dc-4355-a3de-944263e3bf65" targetNamespace="http://schemas.microsoft.com/office/2006/metadata/properties" ma:root="true" ma:fieldsID="8e20fb6cfc22888c47f4519a354af55d" ns2:_="" ns3:_="">
    <xsd:import namespace="3b0d13af-778a-4999-a53a-9a4892815d2e"/>
    <xsd:import namespace="b8e9ecd3-49dc-4355-a3de-944263e3bf65"/>
    <xsd:element name="properties">
      <xsd:complexType>
        <xsd:sequence>
          <xsd:element name="documentManagement">
            <xsd:complexType>
              <xsd:all>
                <xsd:element ref="ns2:SharedWithUsers" minOccurs="0"/>
                <xsd:element ref="ns2:SharedWithDetails" minOccurs="0"/>
                <xsd:element ref="ns3:Segnatura" minOccurs="0"/>
                <xsd:element ref="ns3:MediaServiceMetadata" minOccurs="0"/>
                <xsd:element ref="ns3:MediaServiceFastMetadata" minOccurs="0"/>
                <xsd:element ref="ns3:MediaServiceDateTaken" minOccurs="0"/>
                <xsd:element ref="ns3:MediaLengthInSeconds" minOccurs="0"/>
                <xsd:element ref="ns3:lcf76f155ced4ddcb4097134ff3c332f" minOccurs="0"/>
                <xsd:element ref="ns2:TaxCatchAll" minOccurs="0"/>
                <xsd:element ref="ns3:MediaServiceGenerationTime" minOccurs="0"/>
                <xsd:element ref="ns3:MediaServiceEventHashCode" minOccurs="0"/>
                <xsd:element ref="ns3:_Flow_SignoffStatus" minOccurs="0"/>
                <xsd:element ref="ns3:MediaServiceOCR" minOccurs="0"/>
                <xsd:element ref="ns3:Approvatore" minOccurs="0"/>
                <xsd:element ref="ns3:MediaServiceObjectDetectorVersion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b0d13af-778a-4999-a53a-9a4892815d2e" elementFormDefault="qualified">
    <xsd:import namespace="http://schemas.microsoft.com/office/2006/documentManagement/types"/>
    <xsd:import namespace="http://schemas.microsoft.com/office/infopath/2007/PartnerControls"/>
    <xsd:element name="SharedWithUsers" ma:index="8" nillable="true" ma:displayName="Condivis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Condiviso con dettagli" ma:internalName="SharedWithDetails" ma:readOnly="true">
      <xsd:simpleType>
        <xsd:restriction base="dms:Note">
          <xsd:maxLength value="255"/>
        </xsd:restriction>
      </xsd:simpleType>
    </xsd:element>
    <xsd:element name="TaxCatchAll" ma:index="17" nillable="true" ma:displayName="Taxonomy Catch All Column" ma:hidden="true" ma:list="{57a6aaf5-2ee5-4d30-9439-dbdef5679d90}" ma:internalName="TaxCatchAll" ma:showField="CatchAllData" ma:web="3b0d13af-778a-4999-a53a-9a4892815d2e">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b8e9ecd3-49dc-4355-a3de-944263e3bf65" elementFormDefault="qualified">
    <xsd:import namespace="http://schemas.microsoft.com/office/2006/documentManagement/types"/>
    <xsd:import namespace="http://schemas.microsoft.com/office/infopath/2007/PartnerControls"/>
    <xsd:element name="Segnatura" ma:index="10" nillable="true" ma:displayName="Segnatura" ma:internalName="Segnatura">
      <xsd:simpleType>
        <xsd:restriction base="dms:Text">
          <xsd:maxLength value="30"/>
        </xsd:restriction>
      </xsd:simpleType>
    </xsd:element>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dexed="true" ma:internalName="MediaServiceDateTaken"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lcf76f155ced4ddcb4097134ff3c332f" ma:index="16" nillable="true" ma:taxonomy="true" ma:internalName="lcf76f155ced4ddcb4097134ff3c332f" ma:taxonomyFieldName="MediaServiceImageTags" ma:displayName="Tag immagine" ma:readOnly="false" ma:fieldId="{5cf76f15-5ced-4ddc-b409-7134ff3c332f}" ma:taxonomyMulti="true" ma:sspId="5cef147c-0240-47bf-9996-b7454b3232da" ma:termSetId="09814cd3-568e-fe90-9814-8d621ff8fb84" ma:anchorId="fba54fb3-c3e1-fe81-a776-ca4b69148c4d" ma:open="true" ma:isKeyword="false">
      <xsd:complexType>
        <xsd:sequence>
          <xsd:element ref="pc:Terms" minOccurs="0" maxOccurs="1"/>
        </xsd:sequence>
      </xsd:complex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_Flow_SignoffStatus" ma:index="20" nillable="true" ma:displayName="Stato consenso" ma:internalName="Stato_x0020_consenso">
      <xsd:simpleType>
        <xsd:restriction base="dms:Text"/>
      </xsd:simpleType>
    </xsd:element>
    <xsd:element name="MediaServiceOCR" ma:index="21" nillable="true" ma:displayName="Extracted Text" ma:internalName="MediaServiceOCR" ma:readOnly="true">
      <xsd:simpleType>
        <xsd:restriction base="dms:Note">
          <xsd:maxLength value="255"/>
        </xsd:restriction>
      </xsd:simpleType>
    </xsd:element>
    <xsd:element name="Approvatore" ma:index="22" nillable="true" ma:displayName="Approvatore" ma:format="Dropdown" ma:list="UserInfo" ma:SharePointGroup="0" ma:internalName="Approvator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element name="MediaServiceLocation" ma:index="24" nillable="true" ma:displayName="Location" ma:description="" ma:indexed="true"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i contenuto"/>
        <xsd:element ref="dc:title" minOccurs="0" maxOccurs="1" ma:index="4" ma:displayName="Tito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Flow_SignoffStatus xmlns="b8e9ecd3-49dc-4355-a3de-944263e3bf65" xsi:nil="true"/>
    <Segnatura xmlns="b8e9ecd3-49dc-4355-a3de-944263e3bf65" xsi:nil="true"/>
    <Approvatore xmlns="b8e9ecd3-49dc-4355-a3de-944263e3bf65">
      <UserInfo>
        <DisplayName/>
        <AccountId xsi:nil="true"/>
        <AccountType/>
      </UserInfo>
    </Approvatore>
    <lcf76f155ced4ddcb4097134ff3c332f xmlns="b8e9ecd3-49dc-4355-a3de-944263e3bf65">
      <Terms xmlns="http://schemas.microsoft.com/office/infopath/2007/PartnerControls"/>
    </lcf76f155ced4ddcb4097134ff3c332f>
    <TaxCatchAll xmlns="3b0d13af-778a-4999-a53a-9a4892815d2e" xsi:nil="true"/>
    <SharedWithUsers xmlns="3b0d13af-778a-4999-a53a-9a4892815d2e">
      <UserInfo>
        <DisplayName>Ferrara Luigi</DisplayName>
        <AccountId>26</AccountId>
        <AccountType/>
      </UserInfo>
      <UserInfo>
        <DisplayName>De Stefanis Francesco</DisplayName>
        <AccountId>43</AccountId>
        <AccountType/>
      </UserInfo>
      <UserInfo>
        <DisplayName>Perotti Aldo</DisplayName>
        <AccountId>15</AccountId>
        <AccountType/>
      </UserInfo>
      <UserInfo>
        <DisplayName>Scardino Claudia</DisplayName>
        <AccountId>31</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CF30CFF-225D-45DA-B652-3FFE2ED0CEFB}">
  <ds:schemaRefs>
    <ds:schemaRef ds:uri="3b0d13af-778a-4999-a53a-9a4892815d2e"/>
    <ds:schemaRef ds:uri="b8e9ecd3-49dc-4355-a3de-944263e3bf6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A54F2888-60F6-4E55-B9BD-73249A0ED311}">
  <ds:schemaRefs>
    <ds:schemaRef ds:uri="3b0d13af-778a-4999-a53a-9a4892815d2e"/>
    <ds:schemaRef ds:uri="b8e9ecd3-49dc-4355-a3de-944263e3bf65"/>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DB8FCE2B-F9A7-40DF-AF51-4C870085BC3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Facet</Template>
  <Application>Microsoft Office PowerPoint</Application>
  <PresentationFormat>Widescreen</PresentationFormat>
  <Slides>19</Slides>
  <Notes>0</Notes>
  <HiddenSlides>0</HiddenSlides>
  <ScaleCrop>false</ScaleCrop>
  <HeadingPairs>
    <vt:vector size="4" baseType="variant">
      <vt:variant>
        <vt:lpstr>Tema</vt:lpstr>
      </vt:variant>
      <vt:variant>
        <vt:i4>1</vt:i4>
      </vt:variant>
      <vt:variant>
        <vt:lpstr>Titoli diapositive</vt:lpstr>
      </vt:variant>
      <vt:variant>
        <vt:i4>19</vt:i4>
      </vt:variant>
    </vt:vector>
  </HeadingPairs>
  <TitlesOfParts>
    <vt:vector size="20" baseType="lpstr">
      <vt:lpstr>Sfaccettatura</vt:lpstr>
      <vt:lpstr>Disegno di legge quadro in  materia di ricostruzione  post calamità</vt:lpstr>
      <vt:lpstr>L'iter del disegno di legge </vt:lpstr>
      <vt:lpstr> Legge quadro sulla ricostruzione post calamità</vt:lpstr>
      <vt:lpstr>Presentazione standard di PowerPoint</vt:lpstr>
      <vt:lpstr>  Commissario straordinario alla ricostruzione</vt:lpstr>
      <vt:lpstr>Poteri del Commissario </vt:lpstr>
      <vt:lpstr>   </vt:lpstr>
      <vt:lpstr>Cabina di coordinamento per la ricostruzione </vt:lpstr>
      <vt:lpstr>Cabina di coordinamento per la ricostruzione </vt:lpstr>
      <vt:lpstr>   </vt:lpstr>
      <vt:lpstr>   </vt:lpstr>
      <vt:lpstr>   </vt:lpstr>
      <vt:lpstr>   </vt:lpstr>
      <vt:lpstr>   </vt:lpstr>
      <vt:lpstr>   </vt:lpstr>
      <vt:lpstr>Interventi in materia ambientale</vt:lpstr>
      <vt:lpstr>Gli interventi per il recupero del sistema produttivo</vt:lpstr>
      <vt:lpstr>Delega in materia di assicurazione sui rischi catastrofali</vt:lpstr>
      <vt:lpstr>Controllo, trasparenza e tutela dei lavoratori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Ricostruzione post calamità</dc:title>
  <dc:creator>Scardino Claudia</dc:creator>
  <cp:revision>35</cp:revision>
  <dcterms:created xsi:type="dcterms:W3CDTF">2023-05-26T08:30:00Z</dcterms:created>
  <dcterms:modified xsi:type="dcterms:W3CDTF">2023-12-05T12:23:57Z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0x010100E29FEADFC340DA40B2139D4BBB1A48D7</vt:lpwstr>
  </property>
  <property fmtid="{D5CDD505-2E9C-101B-9397-08002B2CF9AE}" pid="3" name="MediaServiceImageTags">
    <vt:lpwstr/>
  </property>
</Properties>
</file>