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2" r:id="rId4"/>
  </p:sldMasterIdLst>
  <p:sldIdLst>
    <p:sldId id="256" r:id="rId5"/>
    <p:sldId id="273" r:id="rId6"/>
    <p:sldId id="268" r:id="rId7"/>
    <p:sldId id="270" r:id="rId8"/>
    <p:sldId id="272" r:id="rId9"/>
    <p:sldId id="271" r:id="rId10"/>
    <p:sldId id="263" r:id="rId1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F34CCB-9D90-E45C-EB5F-658D0D7B61B6}" v="34" dt="2023-07-13T14:09:59.147"/>
    <p1510:client id="{C3ED06CD-6A9C-6C5E-26AD-B905BCC5F326}" v="2" dt="2023-07-13T14:25:42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55B599-E542-4729-AFC4-CEE06C0D3DA4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C9C318C-0C70-4196-927D-B3D88D135293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it-IT" sz="1200" dirty="0">
              <a:solidFill>
                <a:srgbClr val="FFFF00"/>
              </a:solidFill>
            </a:rPr>
            <a:t>messa in sicurezza e riqualificazione delle infrastrutture stradali e degli edifici pubblici</a:t>
          </a:r>
        </a:p>
      </dgm:t>
    </dgm:pt>
    <dgm:pt modelId="{AB0E1FEB-7D6F-455A-BA13-7BEEB1465E34}" type="parTrans" cxnId="{63679C20-545A-496B-916D-1F73A767CD4A}">
      <dgm:prSet/>
      <dgm:spPr/>
      <dgm:t>
        <a:bodyPr/>
        <a:lstStyle/>
        <a:p>
          <a:endParaRPr lang="it-IT"/>
        </a:p>
      </dgm:t>
    </dgm:pt>
    <dgm:pt modelId="{8084DA1B-0C57-4F63-9E3F-47A843D507FF}" type="sibTrans" cxnId="{63679C20-545A-496B-916D-1F73A767CD4A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/>
        </a:p>
      </dgm:t>
    </dgm:pt>
    <dgm:pt modelId="{85F4515B-B1E6-47D6-A90E-110D3BD78842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it-IT" sz="1200" dirty="0">
              <a:solidFill>
                <a:srgbClr val="FFFF00"/>
              </a:solidFill>
            </a:rPr>
            <a:t>recupero dei pascoli montani anche al fine di favorire la produzione locale </a:t>
          </a:r>
          <a:endParaRPr lang="it-IT" sz="1400" dirty="0">
            <a:solidFill>
              <a:srgbClr val="FFFF00"/>
            </a:solidFill>
          </a:endParaRPr>
        </a:p>
      </dgm:t>
    </dgm:pt>
    <dgm:pt modelId="{715D095A-59BA-40D2-A8D5-21F217FE8981}" type="parTrans" cxnId="{AEC6724D-4F09-4189-9218-DC64E3CDE735}">
      <dgm:prSet/>
      <dgm:spPr/>
      <dgm:t>
        <a:bodyPr/>
        <a:lstStyle/>
        <a:p>
          <a:endParaRPr lang="it-IT"/>
        </a:p>
      </dgm:t>
    </dgm:pt>
    <dgm:pt modelId="{667992FB-899B-48B1-BB55-7ACD6A0F456B}" type="sibTrans" cxnId="{AEC6724D-4F09-4189-9218-DC64E3CDE735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/>
        </a:p>
      </dgm:t>
    </dgm:pt>
    <dgm:pt modelId="{8D1022CE-5194-4F08-BECB-D24E3D4AEDFE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 sz="1200" dirty="0">
            <a:solidFill>
              <a:srgbClr val="FFFF00"/>
            </a:solidFill>
          </a:endParaRPr>
        </a:p>
      </dgm:t>
    </dgm:pt>
    <dgm:pt modelId="{0533D4E6-4D6E-40E1-8D3F-1174DD4D4F03}" type="parTrans" cxnId="{1C67F6DB-F9BD-40E4-8347-36E6CD1A0E04}">
      <dgm:prSet/>
      <dgm:spPr/>
      <dgm:t>
        <a:bodyPr/>
        <a:lstStyle/>
        <a:p>
          <a:endParaRPr lang="it-IT"/>
        </a:p>
      </dgm:t>
    </dgm:pt>
    <dgm:pt modelId="{6EADECE8-097F-4D23-ABBC-A2BC0397128A}" type="sibTrans" cxnId="{1C67F6DB-F9BD-40E4-8347-36E6CD1A0E04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 sz="1200">
            <a:solidFill>
              <a:srgbClr val="FFFF00"/>
            </a:solidFill>
          </a:endParaRPr>
        </a:p>
      </dgm:t>
    </dgm:pt>
    <dgm:pt modelId="{AD93B608-892A-46E6-A521-1544AAF5AD6A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it-IT" sz="1200" dirty="0">
              <a:solidFill>
                <a:srgbClr val="FFFF00"/>
              </a:solidFill>
            </a:rPr>
            <a:t>riqualificazione e </a:t>
          </a:r>
          <a:r>
            <a:rPr lang="it-IT" sz="1200">
              <a:solidFill>
                <a:srgbClr val="FFFF00"/>
              </a:solidFill>
            </a:rPr>
            <a:t>accrescimento dell’efficienza </a:t>
          </a:r>
          <a:r>
            <a:rPr lang="it-IT" sz="1200" dirty="0">
              <a:solidFill>
                <a:srgbClr val="FFFF00"/>
              </a:solidFill>
            </a:rPr>
            <a:t>energetica del patrimonio edilizio pubblico</a:t>
          </a:r>
        </a:p>
      </dgm:t>
    </dgm:pt>
    <dgm:pt modelId="{96FADA35-A96E-48A4-A00D-C87D63148EC5}" type="parTrans" cxnId="{DD3D5FDD-4F1C-43D2-9123-D8AF921E0BEE}">
      <dgm:prSet/>
      <dgm:spPr/>
      <dgm:t>
        <a:bodyPr/>
        <a:lstStyle/>
        <a:p>
          <a:endParaRPr lang="it-IT"/>
        </a:p>
      </dgm:t>
    </dgm:pt>
    <dgm:pt modelId="{48396B01-A91E-4728-A730-76357B1E54B8}" type="sibTrans" cxnId="{DD3D5FDD-4F1C-43D2-9123-D8AF921E0BEE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/>
        </a:p>
      </dgm:t>
    </dgm:pt>
    <dgm:pt modelId="{78124DCB-CFE1-4FC2-B660-43686CCDD19F}" type="pres">
      <dgm:prSet presAssocID="{2555B599-E542-4729-AFC4-CEE06C0D3DA4}" presName="Name0" presStyleCnt="0">
        <dgm:presLayoutVars>
          <dgm:chMax/>
          <dgm:chPref/>
          <dgm:dir/>
          <dgm:animLvl val="lvl"/>
        </dgm:presLayoutVars>
      </dgm:prSet>
      <dgm:spPr/>
    </dgm:pt>
    <dgm:pt modelId="{8CB7464C-00B0-4966-BDFE-C5EE9778E583}" type="pres">
      <dgm:prSet presAssocID="{BC9C318C-0C70-4196-927D-B3D88D135293}" presName="composite" presStyleCnt="0"/>
      <dgm:spPr/>
    </dgm:pt>
    <dgm:pt modelId="{28853AA3-6641-4015-8E44-37CDC0E05389}" type="pres">
      <dgm:prSet presAssocID="{BC9C318C-0C70-4196-927D-B3D88D135293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</dgm:pt>
    <dgm:pt modelId="{F4FC8D32-D2E5-41AD-870E-6809C3D9F43E}" type="pres">
      <dgm:prSet presAssocID="{BC9C318C-0C70-4196-927D-B3D88D135293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01153762-F225-4281-8BDC-9991D39896F6}" type="pres">
      <dgm:prSet presAssocID="{BC9C318C-0C70-4196-927D-B3D88D135293}" presName="BalanceSpacing" presStyleCnt="0"/>
      <dgm:spPr/>
    </dgm:pt>
    <dgm:pt modelId="{46A0F286-2AE4-45AF-B595-C0DADA56FDB0}" type="pres">
      <dgm:prSet presAssocID="{BC9C318C-0C70-4196-927D-B3D88D135293}" presName="BalanceSpacing1" presStyleCnt="0"/>
      <dgm:spPr/>
    </dgm:pt>
    <dgm:pt modelId="{BED2A872-D55E-4DDE-ADF3-C1E010D9E76C}" type="pres">
      <dgm:prSet presAssocID="{8084DA1B-0C57-4F63-9E3F-47A843D507FF}" presName="Accent1Text" presStyleLbl="node1" presStyleIdx="1" presStyleCnt="8" custLinFactNeighborX="1107" custLinFactNeighborY="38"/>
      <dgm:spPr/>
    </dgm:pt>
    <dgm:pt modelId="{891956E6-8302-42EC-A474-91C3CD1DB271}" type="pres">
      <dgm:prSet presAssocID="{8084DA1B-0C57-4F63-9E3F-47A843D507FF}" presName="spaceBetweenRectangles" presStyleCnt="0"/>
      <dgm:spPr/>
    </dgm:pt>
    <dgm:pt modelId="{3F31DAC4-3CDA-485F-A240-908495E70F44}" type="pres">
      <dgm:prSet presAssocID="{8D1022CE-5194-4F08-BECB-D24E3D4AEDFE}" presName="composite" presStyleCnt="0"/>
      <dgm:spPr/>
    </dgm:pt>
    <dgm:pt modelId="{26EC28F9-5E09-4EBC-8A5E-0EAB21AFCFA8}" type="pres">
      <dgm:prSet presAssocID="{8D1022CE-5194-4F08-BECB-D24E3D4AEDFE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</dgm:pt>
    <dgm:pt modelId="{EF374F72-689B-4FAE-9D4D-4B3E752E6A54}" type="pres">
      <dgm:prSet presAssocID="{8D1022CE-5194-4F08-BECB-D24E3D4AEDFE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DADF2234-1690-4013-AA44-CB4B509F557E}" type="pres">
      <dgm:prSet presAssocID="{8D1022CE-5194-4F08-BECB-D24E3D4AEDFE}" presName="BalanceSpacing" presStyleCnt="0"/>
      <dgm:spPr/>
    </dgm:pt>
    <dgm:pt modelId="{BC495C68-5FD2-4D78-9B84-59B2498437E2}" type="pres">
      <dgm:prSet presAssocID="{8D1022CE-5194-4F08-BECB-D24E3D4AEDFE}" presName="BalanceSpacing1" presStyleCnt="0"/>
      <dgm:spPr/>
    </dgm:pt>
    <dgm:pt modelId="{C5139885-9795-40A7-A43E-94364B62480E}" type="pres">
      <dgm:prSet presAssocID="{6EADECE8-097F-4D23-ABBC-A2BC0397128A}" presName="Accent1Text" presStyleLbl="node1" presStyleIdx="3" presStyleCnt="8"/>
      <dgm:spPr/>
    </dgm:pt>
    <dgm:pt modelId="{1840A249-3CDA-42E9-8931-DC1EBA3D8BE5}" type="pres">
      <dgm:prSet presAssocID="{6EADECE8-097F-4D23-ABBC-A2BC0397128A}" presName="spaceBetweenRectangles" presStyleCnt="0"/>
      <dgm:spPr/>
    </dgm:pt>
    <dgm:pt modelId="{854F4E34-83E4-48B3-9342-6E5971046459}" type="pres">
      <dgm:prSet presAssocID="{85F4515B-B1E6-47D6-A90E-110D3BD78842}" presName="composite" presStyleCnt="0"/>
      <dgm:spPr/>
    </dgm:pt>
    <dgm:pt modelId="{97D68B4A-AC03-47EA-8BA0-6757088C908B}" type="pres">
      <dgm:prSet presAssocID="{85F4515B-B1E6-47D6-A90E-110D3BD78842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</dgm:pt>
    <dgm:pt modelId="{DBFD60FC-2AA4-4A88-85CA-EDD08156F875}" type="pres">
      <dgm:prSet presAssocID="{85F4515B-B1E6-47D6-A90E-110D3BD78842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9B3AC5B8-B373-4F68-9C75-980DD9C05F9A}" type="pres">
      <dgm:prSet presAssocID="{85F4515B-B1E6-47D6-A90E-110D3BD78842}" presName="BalanceSpacing" presStyleCnt="0"/>
      <dgm:spPr/>
    </dgm:pt>
    <dgm:pt modelId="{F9FDF3D5-7CEB-451A-8188-DDB38A210BC2}" type="pres">
      <dgm:prSet presAssocID="{85F4515B-B1E6-47D6-A90E-110D3BD78842}" presName="BalanceSpacing1" presStyleCnt="0"/>
      <dgm:spPr/>
    </dgm:pt>
    <dgm:pt modelId="{CEC22057-4C11-400B-9D23-2C6665AE5B4F}" type="pres">
      <dgm:prSet presAssocID="{667992FB-899B-48B1-BB55-7ACD6A0F456B}" presName="Accent1Text" presStyleLbl="node1" presStyleIdx="5" presStyleCnt="8" custLinFactNeighborX="576" custLinFactNeighborY="0"/>
      <dgm:spPr/>
    </dgm:pt>
    <dgm:pt modelId="{0F40A308-7F35-438D-B8D4-42EC29822EAC}" type="pres">
      <dgm:prSet presAssocID="{667992FB-899B-48B1-BB55-7ACD6A0F456B}" presName="spaceBetweenRectangles" presStyleCnt="0"/>
      <dgm:spPr/>
    </dgm:pt>
    <dgm:pt modelId="{04EC9F99-5921-49ED-B75C-1F22624B39BA}" type="pres">
      <dgm:prSet presAssocID="{AD93B608-892A-46E6-A521-1544AAF5AD6A}" presName="composite" presStyleCnt="0"/>
      <dgm:spPr/>
    </dgm:pt>
    <dgm:pt modelId="{467A57E4-A995-4576-B107-027DB9887577}" type="pres">
      <dgm:prSet presAssocID="{AD93B608-892A-46E6-A521-1544AAF5AD6A}" presName="Parent1" presStyleLbl="node1" presStyleIdx="6" presStyleCnt="8" custLinFactX="63034" custLinFactY="-100000" custLinFactNeighborX="100000" custLinFactNeighborY="-154768">
        <dgm:presLayoutVars>
          <dgm:chMax val="1"/>
          <dgm:chPref val="1"/>
          <dgm:bulletEnabled val="1"/>
        </dgm:presLayoutVars>
      </dgm:prSet>
      <dgm:spPr/>
    </dgm:pt>
    <dgm:pt modelId="{EDAB6BE7-87ED-48AF-8483-A9F0BBE2C276}" type="pres">
      <dgm:prSet presAssocID="{AD93B608-892A-46E6-A521-1544AAF5AD6A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E0F2EF76-70EF-439F-8DC1-0E37572E704E}" type="pres">
      <dgm:prSet presAssocID="{AD93B608-892A-46E6-A521-1544AAF5AD6A}" presName="BalanceSpacing" presStyleCnt="0"/>
      <dgm:spPr/>
    </dgm:pt>
    <dgm:pt modelId="{83C9AF33-A580-4C8F-9F9D-3C2F0E2C5306}" type="pres">
      <dgm:prSet presAssocID="{AD93B608-892A-46E6-A521-1544AAF5AD6A}" presName="BalanceSpacing1" presStyleCnt="0"/>
      <dgm:spPr/>
    </dgm:pt>
    <dgm:pt modelId="{B927F69A-6C02-4FCE-86CD-6D8865326A62}" type="pres">
      <dgm:prSet presAssocID="{48396B01-A91E-4728-A730-76357B1E54B8}" presName="Accent1Text" presStyleLbl="node1" presStyleIdx="7" presStyleCnt="8" custLinFactNeighborX="56121" custLinFactNeighborY="-84570"/>
      <dgm:spPr/>
    </dgm:pt>
  </dgm:ptLst>
  <dgm:cxnLst>
    <dgm:cxn modelId="{63679C20-545A-496B-916D-1F73A767CD4A}" srcId="{2555B599-E542-4729-AFC4-CEE06C0D3DA4}" destId="{BC9C318C-0C70-4196-927D-B3D88D135293}" srcOrd="0" destOrd="0" parTransId="{AB0E1FEB-7D6F-455A-BA13-7BEEB1465E34}" sibTransId="{8084DA1B-0C57-4F63-9E3F-47A843D507FF}"/>
    <dgm:cxn modelId="{CB433625-D226-4256-BFC9-326924DDB44D}" type="presOf" srcId="{BC9C318C-0C70-4196-927D-B3D88D135293}" destId="{28853AA3-6641-4015-8E44-37CDC0E05389}" srcOrd="0" destOrd="0" presId="urn:microsoft.com/office/officeart/2008/layout/AlternatingHexagons"/>
    <dgm:cxn modelId="{E74F3C29-AB92-462C-9801-7557E640A49B}" type="presOf" srcId="{8084DA1B-0C57-4F63-9E3F-47A843D507FF}" destId="{BED2A872-D55E-4DDE-ADF3-C1E010D9E76C}" srcOrd="0" destOrd="0" presId="urn:microsoft.com/office/officeart/2008/layout/AlternatingHexagons"/>
    <dgm:cxn modelId="{553A0734-B1D1-4169-9313-4D5FB3AFDAB5}" type="presOf" srcId="{AD93B608-892A-46E6-A521-1544AAF5AD6A}" destId="{467A57E4-A995-4576-B107-027DB9887577}" srcOrd="0" destOrd="0" presId="urn:microsoft.com/office/officeart/2008/layout/AlternatingHexagons"/>
    <dgm:cxn modelId="{3EB0BF68-3694-47E3-8068-428A5CEA62A7}" type="presOf" srcId="{85F4515B-B1E6-47D6-A90E-110D3BD78842}" destId="{97D68B4A-AC03-47EA-8BA0-6757088C908B}" srcOrd="0" destOrd="0" presId="urn:microsoft.com/office/officeart/2008/layout/AlternatingHexagons"/>
    <dgm:cxn modelId="{AEC6724D-4F09-4189-9218-DC64E3CDE735}" srcId="{2555B599-E542-4729-AFC4-CEE06C0D3DA4}" destId="{85F4515B-B1E6-47D6-A90E-110D3BD78842}" srcOrd="2" destOrd="0" parTransId="{715D095A-59BA-40D2-A8D5-21F217FE8981}" sibTransId="{667992FB-899B-48B1-BB55-7ACD6A0F456B}"/>
    <dgm:cxn modelId="{024E8D54-ABC0-4D29-A405-8756A146E5B1}" type="presOf" srcId="{8D1022CE-5194-4F08-BECB-D24E3D4AEDFE}" destId="{26EC28F9-5E09-4EBC-8A5E-0EAB21AFCFA8}" srcOrd="0" destOrd="0" presId="urn:microsoft.com/office/officeart/2008/layout/AlternatingHexagons"/>
    <dgm:cxn modelId="{FD9807A1-80F2-475A-8AF7-6E29150F298A}" type="presOf" srcId="{667992FB-899B-48B1-BB55-7ACD6A0F456B}" destId="{CEC22057-4C11-400B-9D23-2C6665AE5B4F}" srcOrd="0" destOrd="0" presId="urn:microsoft.com/office/officeart/2008/layout/AlternatingHexagons"/>
    <dgm:cxn modelId="{F1902DAB-3040-40C2-B32B-398E12436870}" type="presOf" srcId="{6EADECE8-097F-4D23-ABBC-A2BC0397128A}" destId="{C5139885-9795-40A7-A43E-94364B62480E}" srcOrd="0" destOrd="0" presId="urn:microsoft.com/office/officeart/2008/layout/AlternatingHexagons"/>
    <dgm:cxn modelId="{36536ECF-5030-4AC6-8DD0-814F6DC73350}" type="presOf" srcId="{48396B01-A91E-4728-A730-76357B1E54B8}" destId="{B927F69A-6C02-4FCE-86CD-6D8865326A62}" srcOrd="0" destOrd="0" presId="urn:microsoft.com/office/officeart/2008/layout/AlternatingHexagons"/>
    <dgm:cxn modelId="{1C67F6DB-F9BD-40E4-8347-36E6CD1A0E04}" srcId="{2555B599-E542-4729-AFC4-CEE06C0D3DA4}" destId="{8D1022CE-5194-4F08-BECB-D24E3D4AEDFE}" srcOrd="1" destOrd="0" parTransId="{0533D4E6-4D6E-40E1-8D3F-1174DD4D4F03}" sibTransId="{6EADECE8-097F-4D23-ABBC-A2BC0397128A}"/>
    <dgm:cxn modelId="{DD3D5FDD-4F1C-43D2-9123-D8AF921E0BEE}" srcId="{2555B599-E542-4729-AFC4-CEE06C0D3DA4}" destId="{AD93B608-892A-46E6-A521-1544AAF5AD6A}" srcOrd="3" destOrd="0" parTransId="{96FADA35-A96E-48A4-A00D-C87D63148EC5}" sibTransId="{48396B01-A91E-4728-A730-76357B1E54B8}"/>
    <dgm:cxn modelId="{F483E8ED-C3F4-487C-8BFB-3C8CA307244E}" type="presOf" srcId="{2555B599-E542-4729-AFC4-CEE06C0D3DA4}" destId="{78124DCB-CFE1-4FC2-B660-43686CCDD19F}" srcOrd="0" destOrd="0" presId="urn:microsoft.com/office/officeart/2008/layout/AlternatingHexagons"/>
    <dgm:cxn modelId="{486E7C51-054B-4115-8C04-3A05B57E944E}" type="presParOf" srcId="{78124DCB-CFE1-4FC2-B660-43686CCDD19F}" destId="{8CB7464C-00B0-4966-BDFE-C5EE9778E583}" srcOrd="0" destOrd="0" presId="urn:microsoft.com/office/officeart/2008/layout/AlternatingHexagons"/>
    <dgm:cxn modelId="{546A87D3-6DA0-4427-81AD-257C4E804BFA}" type="presParOf" srcId="{8CB7464C-00B0-4966-BDFE-C5EE9778E583}" destId="{28853AA3-6641-4015-8E44-37CDC0E05389}" srcOrd="0" destOrd="0" presId="urn:microsoft.com/office/officeart/2008/layout/AlternatingHexagons"/>
    <dgm:cxn modelId="{565530FA-4CAD-4799-BFDE-48017B101D71}" type="presParOf" srcId="{8CB7464C-00B0-4966-BDFE-C5EE9778E583}" destId="{F4FC8D32-D2E5-41AD-870E-6809C3D9F43E}" srcOrd="1" destOrd="0" presId="urn:microsoft.com/office/officeart/2008/layout/AlternatingHexagons"/>
    <dgm:cxn modelId="{2E5CB39C-1248-466F-AB0A-AF19DB2D3ED9}" type="presParOf" srcId="{8CB7464C-00B0-4966-BDFE-C5EE9778E583}" destId="{01153762-F225-4281-8BDC-9991D39896F6}" srcOrd="2" destOrd="0" presId="urn:microsoft.com/office/officeart/2008/layout/AlternatingHexagons"/>
    <dgm:cxn modelId="{09AF9E1D-C98F-4BB9-8D8C-AC9DDB3050FB}" type="presParOf" srcId="{8CB7464C-00B0-4966-BDFE-C5EE9778E583}" destId="{46A0F286-2AE4-45AF-B595-C0DADA56FDB0}" srcOrd="3" destOrd="0" presId="urn:microsoft.com/office/officeart/2008/layout/AlternatingHexagons"/>
    <dgm:cxn modelId="{B1215FC4-4DD5-4B5B-B26A-3F558857C47C}" type="presParOf" srcId="{8CB7464C-00B0-4966-BDFE-C5EE9778E583}" destId="{BED2A872-D55E-4DDE-ADF3-C1E010D9E76C}" srcOrd="4" destOrd="0" presId="urn:microsoft.com/office/officeart/2008/layout/AlternatingHexagons"/>
    <dgm:cxn modelId="{072A2B53-2F4D-4757-AA33-BBB950D62563}" type="presParOf" srcId="{78124DCB-CFE1-4FC2-B660-43686CCDD19F}" destId="{891956E6-8302-42EC-A474-91C3CD1DB271}" srcOrd="1" destOrd="0" presId="urn:microsoft.com/office/officeart/2008/layout/AlternatingHexagons"/>
    <dgm:cxn modelId="{AF76D393-C672-4FDE-89B5-70ECE651E7BA}" type="presParOf" srcId="{78124DCB-CFE1-4FC2-B660-43686CCDD19F}" destId="{3F31DAC4-3CDA-485F-A240-908495E70F44}" srcOrd="2" destOrd="0" presId="urn:microsoft.com/office/officeart/2008/layout/AlternatingHexagons"/>
    <dgm:cxn modelId="{2E6C0E26-0BCB-48C4-AD39-FAF5167CF15D}" type="presParOf" srcId="{3F31DAC4-3CDA-485F-A240-908495E70F44}" destId="{26EC28F9-5E09-4EBC-8A5E-0EAB21AFCFA8}" srcOrd="0" destOrd="0" presId="urn:microsoft.com/office/officeart/2008/layout/AlternatingHexagons"/>
    <dgm:cxn modelId="{8C24C873-6758-4856-A6C0-ED0EC3A10B0A}" type="presParOf" srcId="{3F31DAC4-3CDA-485F-A240-908495E70F44}" destId="{EF374F72-689B-4FAE-9D4D-4B3E752E6A54}" srcOrd="1" destOrd="0" presId="urn:microsoft.com/office/officeart/2008/layout/AlternatingHexagons"/>
    <dgm:cxn modelId="{402C6ECD-E172-4F8C-ADD0-7F47F74094A0}" type="presParOf" srcId="{3F31DAC4-3CDA-485F-A240-908495E70F44}" destId="{DADF2234-1690-4013-AA44-CB4B509F557E}" srcOrd="2" destOrd="0" presId="urn:microsoft.com/office/officeart/2008/layout/AlternatingHexagons"/>
    <dgm:cxn modelId="{2CD39E92-6F6A-4609-8B34-AC7C752FB3D6}" type="presParOf" srcId="{3F31DAC4-3CDA-485F-A240-908495E70F44}" destId="{BC495C68-5FD2-4D78-9B84-59B2498437E2}" srcOrd="3" destOrd="0" presId="urn:microsoft.com/office/officeart/2008/layout/AlternatingHexagons"/>
    <dgm:cxn modelId="{8C6D2FF6-B739-4553-8EBE-929240211AC2}" type="presParOf" srcId="{3F31DAC4-3CDA-485F-A240-908495E70F44}" destId="{C5139885-9795-40A7-A43E-94364B62480E}" srcOrd="4" destOrd="0" presId="urn:microsoft.com/office/officeart/2008/layout/AlternatingHexagons"/>
    <dgm:cxn modelId="{2FBF8D36-F909-46C5-AE4F-1CF3E3830B19}" type="presParOf" srcId="{78124DCB-CFE1-4FC2-B660-43686CCDD19F}" destId="{1840A249-3CDA-42E9-8931-DC1EBA3D8BE5}" srcOrd="3" destOrd="0" presId="urn:microsoft.com/office/officeart/2008/layout/AlternatingHexagons"/>
    <dgm:cxn modelId="{8FF94A00-6C03-43B0-965F-32D523C8DA78}" type="presParOf" srcId="{78124DCB-CFE1-4FC2-B660-43686CCDD19F}" destId="{854F4E34-83E4-48B3-9342-6E5971046459}" srcOrd="4" destOrd="0" presId="urn:microsoft.com/office/officeart/2008/layout/AlternatingHexagons"/>
    <dgm:cxn modelId="{EB3D163C-8CB1-4FDF-92B0-4025BE0F24C9}" type="presParOf" srcId="{854F4E34-83E4-48B3-9342-6E5971046459}" destId="{97D68B4A-AC03-47EA-8BA0-6757088C908B}" srcOrd="0" destOrd="0" presId="urn:microsoft.com/office/officeart/2008/layout/AlternatingHexagons"/>
    <dgm:cxn modelId="{8994C516-F449-4393-AF71-85BAAEC0CAAE}" type="presParOf" srcId="{854F4E34-83E4-48B3-9342-6E5971046459}" destId="{DBFD60FC-2AA4-4A88-85CA-EDD08156F875}" srcOrd="1" destOrd="0" presId="urn:microsoft.com/office/officeart/2008/layout/AlternatingHexagons"/>
    <dgm:cxn modelId="{28D76691-AC6B-47D8-8758-4F5E852F148C}" type="presParOf" srcId="{854F4E34-83E4-48B3-9342-6E5971046459}" destId="{9B3AC5B8-B373-4F68-9C75-980DD9C05F9A}" srcOrd="2" destOrd="0" presId="urn:microsoft.com/office/officeart/2008/layout/AlternatingHexagons"/>
    <dgm:cxn modelId="{8583C3BA-7AAB-4FBA-A2BE-430CBCFAA75F}" type="presParOf" srcId="{854F4E34-83E4-48B3-9342-6E5971046459}" destId="{F9FDF3D5-7CEB-451A-8188-DDB38A210BC2}" srcOrd="3" destOrd="0" presId="urn:microsoft.com/office/officeart/2008/layout/AlternatingHexagons"/>
    <dgm:cxn modelId="{E2FAA80F-DA8C-4FE9-9346-6668AD24B74F}" type="presParOf" srcId="{854F4E34-83E4-48B3-9342-6E5971046459}" destId="{CEC22057-4C11-400B-9D23-2C6665AE5B4F}" srcOrd="4" destOrd="0" presId="urn:microsoft.com/office/officeart/2008/layout/AlternatingHexagons"/>
    <dgm:cxn modelId="{839EC2E5-F78F-446B-B6A6-E9FB71110F51}" type="presParOf" srcId="{78124DCB-CFE1-4FC2-B660-43686CCDD19F}" destId="{0F40A308-7F35-438D-B8D4-42EC29822EAC}" srcOrd="5" destOrd="0" presId="urn:microsoft.com/office/officeart/2008/layout/AlternatingHexagons"/>
    <dgm:cxn modelId="{4BF14BBD-8C65-494C-A2B3-C8D375F959C7}" type="presParOf" srcId="{78124DCB-CFE1-4FC2-B660-43686CCDD19F}" destId="{04EC9F99-5921-49ED-B75C-1F22624B39BA}" srcOrd="6" destOrd="0" presId="urn:microsoft.com/office/officeart/2008/layout/AlternatingHexagons"/>
    <dgm:cxn modelId="{8280C4E3-D9D1-42A9-9F52-31E9EE6CA330}" type="presParOf" srcId="{04EC9F99-5921-49ED-B75C-1F22624B39BA}" destId="{467A57E4-A995-4576-B107-027DB9887577}" srcOrd="0" destOrd="0" presId="urn:microsoft.com/office/officeart/2008/layout/AlternatingHexagons"/>
    <dgm:cxn modelId="{FF928615-F4BA-444F-A308-DCC643F659E2}" type="presParOf" srcId="{04EC9F99-5921-49ED-B75C-1F22624B39BA}" destId="{EDAB6BE7-87ED-48AF-8483-A9F0BBE2C276}" srcOrd="1" destOrd="0" presId="urn:microsoft.com/office/officeart/2008/layout/AlternatingHexagons"/>
    <dgm:cxn modelId="{9792DE7B-F44E-495E-8D21-059FF5CC211D}" type="presParOf" srcId="{04EC9F99-5921-49ED-B75C-1F22624B39BA}" destId="{E0F2EF76-70EF-439F-8DC1-0E37572E704E}" srcOrd="2" destOrd="0" presId="urn:microsoft.com/office/officeart/2008/layout/AlternatingHexagons"/>
    <dgm:cxn modelId="{4649C5A1-DBF6-4EBC-B5DC-ADDA0A8DE940}" type="presParOf" srcId="{04EC9F99-5921-49ED-B75C-1F22624B39BA}" destId="{83C9AF33-A580-4C8F-9F9D-3C2F0E2C5306}" srcOrd="3" destOrd="0" presId="urn:microsoft.com/office/officeart/2008/layout/AlternatingHexagons"/>
    <dgm:cxn modelId="{435BA150-7914-47A3-ABCC-C5C9BD3E3DD1}" type="presParOf" srcId="{04EC9F99-5921-49ED-B75C-1F22624B39BA}" destId="{B927F69A-6C02-4FCE-86CD-6D8865326A6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6AA6EC-B816-40B8-AFF7-8500AE16F917}" type="doc">
      <dgm:prSet loTypeId="urn:microsoft.com/office/officeart/2005/8/layout/lProcess3" loCatId="process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60BE1C9E-F799-42FE-A35D-FD9293BEC0B8}">
      <dgm:prSet phldrT="[Text]" phldr="0" custT="1"/>
      <dgm:spPr/>
      <dgm:t>
        <a:bodyPr/>
        <a:lstStyle/>
        <a:p>
          <a:pPr rtl="0"/>
          <a:r>
            <a:rPr lang="en-US" sz="4400" dirty="0">
              <a:solidFill>
                <a:srgbClr val="FFFF00"/>
              </a:solidFill>
              <a:latin typeface="Calibri"/>
              <a:cs typeface="Calibri"/>
            </a:rPr>
            <a:t>FASE 1</a:t>
          </a:r>
        </a:p>
      </dgm:t>
    </dgm:pt>
    <dgm:pt modelId="{ADE5CA66-A980-4379-867D-B3C7DAABD002}" type="parTrans" cxnId="{F6F12387-0161-4B7A-AA49-60367687E9CE}">
      <dgm:prSet/>
      <dgm:spPr/>
      <dgm:t>
        <a:bodyPr/>
        <a:lstStyle/>
        <a:p>
          <a:endParaRPr lang="en-US"/>
        </a:p>
      </dgm:t>
    </dgm:pt>
    <dgm:pt modelId="{2ABC7211-ED2C-427C-BC52-3FE4374BB0A3}" type="sibTrans" cxnId="{F6F12387-0161-4B7A-AA49-60367687E9CE}">
      <dgm:prSet/>
      <dgm:spPr/>
      <dgm:t>
        <a:bodyPr/>
        <a:lstStyle/>
        <a:p>
          <a:endParaRPr lang="en-US"/>
        </a:p>
      </dgm:t>
    </dgm:pt>
    <dgm:pt modelId="{BA7181DF-356E-4404-8D79-458E6904894B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Acquisizione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indirizzi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PEC</a:t>
          </a:r>
          <a:br>
            <a:rPr lang="en-US" sz="1600" b="1" dirty="0">
              <a:solidFill>
                <a:srgbClr val="FF0000"/>
              </a:solidFill>
              <a:latin typeface="Calibri"/>
              <a:cs typeface="Calibri"/>
            </a:rPr>
          </a:b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 </a:t>
          </a:r>
          <a:r>
            <a:rPr lang="en-US" sz="1600" b="1">
              <a:solidFill>
                <a:srgbClr val="FF0000"/>
              </a:solidFill>
              <a:latin typeface="Calibri"/>
              <a:cs typeface="Calibri"/>
            </a:rPr>
            <a:t>(16 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luglio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 – 9 agosto)</a:t>
          </a:r>
        </a:p>
      </dgm:t>
    </dgm:pt>
    <dgm:pt modelId="{7A1BD6A2-17B6-4DB0-B126-B29C4F8B7F93}" type="parTrans" cxnId="{FAD9D6B1-7826-4630-9C40-7A8E18BAEEF5}">
      <dgm:prSet/>
      <dgm:spPr/>
      <dgm:t>
        <a:bodyPr/>
        <a:lstStyle/>
        <a:p>
          <a:endParaRPr lang="en-US"/>
        </a:p>
      </dgm:t>
    </dgm:pt>
    <dgm:pt modelId="{264DB1B2-942E-43DD-90EB-53C8DB30E828}" type="sibTrans" cxnId="{FAD9D6B1-7826-4630-9C40-7A8E18BAEEF5}">
      <dgm:prSet/>
      <dgm:spPr/>
      <dgm:t>
        <a:bodyPr/>
        <a:lstStyle/>
        <a:p>
          <a:endParaRPr lang="en-US"/>
        </a:p>
      </dgm:t>
    </dgm:pt>
    <dgm:pt modelId="{484099C3-D728-49E1-B2F6-909E5597009D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Invio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link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personalizzati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per </a:t>
          </a:r>
          <a:r>
            <a:rPr lang="en-US" sz="1600" b="1">
              <a:solidFill>
                <a:srgbClr val="002060"/>
              </a:solidFill>
              <a:latin typeface="Calibri"/>
              <a:cs typeface="Calibri"/>
            </a:rPr>
            <a:t>presentazione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endParaRPr lang="en-US" sz="1600" b="1" dirty="0">
            <a:solidFill>
              <a:srgbClr val="002060"/>
            </a:solidFill>
            <a:latin typeface="Calibri"/>
            <a:cs typeface="Calibri"/>
          </a:endParaRP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agosto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9AE5B4E2-8F51-4352-A6D9-DD75EDAD7D03}" type="parTrans" cxnId="{5F495D77-F281-4346-A5FE-C048E86147C6}">
      <dgm:prSet/>
      <dgm:spPr/>
      <dgm:t>
        <a:bodyPr/>
        <a:lstStyle/>
        <a:p>
          <a:endParaRPr lang="en-US"/>
        </a:p>
      </dgm:t>
    </dgm:pt>
    <dgm:pt modelId="{7D8AACB7-D608-421D-8034-085361C04CAD}" type="sibTrans" cxnId="{5F495D77-F281-4346-A5FE-C048E86147C6}">
      <dgm:prSet/>
      <dgm:spPr/>
      <dgm:t>
        <a:bodyPr/>
        <a:lstStyle/>
        <a:p>
          <a:endParaRPr lang="en-US"/>
        </a:p>
      </dgm:t>
    </dgm:pt>
    <dgm:pt modelId="{9E7DBD35-0A3E-42FE-82B9-F33D3519CFB9}">
      <dgm:prSet phldrT="[Text]" phldr="0" custT="1"/>
      <dgm:spPr/>
      <dgm:t>
        <a:bodyPr/>
        <a:lstStyle/>
        <a:p>
          <a:pPr rtl="0"/>
          <a:r>
            <a:rPr lang="en-US" sz="4400" dirty="0">
              <a:solidFill>
                <a:srgbClr val="FFFF00"/>
              </a:solidFill>
              <a:latin typeface="Calibri"/>
              <a:cs typeface="Calibri"/>
            </a:rPr>
            <a:t>FASE 2</a:t>
          </a:r>
        </a:p>
      </dgm:t>
    </dgm:pt>
    <dgm:pt modelId="{2158A6AD-9560-4829-AB70-5C8A05BC4CA8}" type="parTrans" cxnId="{16883E57-B162-4074-8EA7-A3F6A4AD0216}">
      <dgm:prSet/>
      <dgm:spPr/>
      <dgm:t>
        <a:bodyPr/>
        <a:lstStyle/>
        <a:p>
          <a:endParaRPr lang="en-US"/>
        </a:p>
      </dgm:t>
    </dgm:pt>
    <dgm:pt modelId="{45CE69E0-0792-4B9B-A9CB-4BB51D6EB51A}" type="sibTrans" cxnId="{16883E57-B162-4074-8EA7-A3F6A4AD0216}">
      <dgm:prSet/>
      <dgm:spPr/>
      <dgm:t>
        <a:bodyPr/>
        <a:lstStyle/>
        <a:p>
          <a:endParaRPr lang="en-US"/>
        </a:p>
      </dgm:t>
    </dgm:pt>
    <dgm:pt modelId="{0AF8905E-0EA2-4998-896C-CD0FE56F4A87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Invio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 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da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parte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di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Enti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(11 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settembre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 – 3 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ottobre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99B13FEE-1D45-4DBE-8E7F-579D351BB818}" type="parTrans" cxnId="{97EB1800-42D3-42CF-880D-8BE561D9EC61}">
      <dgm:prSet/>
      <dgm:spPr/>
      <dgm:t>
        <a:bodyPr/>
        <a:lstStyle/>
        <a:p>
          <a:endParaRPr lang="en-US"/>
        </a:p>
      </dgm:t>
    </dgm:pt>
    <dgm:pt modelId="{36D75BCB-30EF-41F6-B8E6-20124CECDE94}" type="sibTrans" cxnId="{97EB1800-42D3-42CF-880D-8BE561D9EC61}">
      <dgm:prSet/>
      <dgm:spPr/>
      <dgm:t>
        <a:bodyPr/>
        <a:lstStyle/>
        <a:p>
          <a:endParaRPr lang="en-US"/>
        </a:p>
      </dgm:t>
    </dgm:pt>
    <dgm:pt modelId="{871B42A5-5765-4E9F-9C44-385CF6975816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Acquisizione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e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applicazione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punteggi</a:t>
          </a:r>
          <a:endParaRPr lang="en-US" sz="1600" b="1" dirty="0">
            <a:solidFill>
              <a:srgbClr val="002060"/>
            </a:solidFill>
            <a:latin typeface="Calibri"/>
            <a:cs typeface="Calibri"/>
          </a:endParaRP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ottobre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EE705631-D22E-4294-BE4D-93DB08681EC9}" type="parTrans" cxnId="{2918F3C9-54A7-4736-AADF-ABFC45F4DBED}">
      <dgm:prSet/>
      <dgm:spPr/>
      <dgm:t>
        <a:bodyPr/>
        <a:lstStyle/>
        <a:p>
          <a:endParaRPr lang="en-US"/>
        </a:p>
      </dgm:t>
    </dgm:pt>
    <dgm:pt modelId="{CD6228FD-798F-4AF1-AE78-885249FDCDA0}" type="sibTrans" cxnId="{2918F3C9-54A7-4736-AADF-ABFC45F4DBED}">
      <dgm:prSet/>
      <dgm:spPr/>
      <dgm:t>
        <a:bodyPr/>
        <a:lstStyle/>
        <a:p>
          <a:endParaRPr lang="en-US"/>
        </a:p>
      </dgm:t>
    </dgm:pt>
    <dgm:pt modelId="{1332F6D2-1CD0-4B36-93FF-DE73DB9A9C1C}">
      <dgm:prSet phldrT="[Text]" phldr="0" custT="1"/>
      <dgm:spPr/>
      <dgm:t>
        <a:bodyPr/>
        <a:lstStyle/>
        <a:p>
          <a:pPr rtl="0"/>
          <a:r>
            <a:rPr lang="en-US" sz="4400" dirty="0">
              <a:solidFill>
                <a:srgbClr val="FFFF00"/>
              </a:solidFill>
              <a:latin typeface="Calibri"/>
              <a:cs typeface="Calibri"/>
            </a:rPr>
            <a:t>FASE 3</a:t>
          </a:r>
        </a:p>
      </dgm:t>
    </dgm:pt>
    <dgm:pt modelId="{FAA82303-BABF-40C6-A4A3-C3F28DD0816A}" type="parTrans" cxnId="{C2BF316E-55F3-4987-B70D-CFEA5E779113}">
      <dgm:prSet/>
      <dgm:spPr/>
      <dgm:t>
        <a:bodyPr/>
        <a:lstStyle/>
        <a:p>
          <a:endParaRPr lang="en-US"/>
        </a:p>
      </dgm:t>
    </dgm:pt>
    <dgm:pt modelId="{2CC2D1CF-456B-46B3-BB54-BA37BC673A48}" type="sibTrans" cxnId="{C2BF316E-55F3-4987-B70D-CFEA5E779113}">
      <dgm:prSet/>
      <dgm:spPr/>
      <dgm:t>
        <a:bodyPr/>
        <a:lstStyle/>
        <a:p>
          <a:endParaRPr lang="en-US"/>
        </a:p>
      </dgm:t>
    </dgm:pt>
    <dgm:pt modelId="{3CE0318C-D984-49A3-88E5-25800BA8E552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Verifica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dei</a:t>
          </a:r>
          <a:r>
            <a:rPr lang="en-US" sz="1600" b="1">
              <a:solidFill>
                <a:srgbClr val="002060"/>
              </a:solidFill>
              <a:latin typeface="Calibri"/>
              <a:cs typeface="Calibri"/>
            </a:rPr>
            <a:t> progetti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e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soccorso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istruttorio</a:t>
          </a:r>
          <a:endParaRPr lang="en-US" sz="1600" b="1" dirty="0">
            <a:solidFill>
              <a:srgbClr val="002060"/>
            </a:solidFill>
            <a:latin typeface="Calibri"/>
            <a:cs typeface="Calibri"/>
          </a:endParaRP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novembre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11FEABA7-631D-4D65-B2B4-F0521F152C04}" type="parTrans" cxnId="{A524ED23-D90C-4146-A797-D3713BF16CCB}">
      <dgm:prSet/>
      <dgm:spPr/>
      <dgm:t>
        <a:bodyPr/>
        <a:lstStyle/>
        <a:p>
          <a:endParaRPr lang="en-US"/>
        </a:p>
      </dgm:t>
    </dgm:pt>
    <dgm:pt modelId="{FC670C2B-6074-4557-83F3-BA8347CA2B59}" type="sibTrans" cxnId="{A524ED23-D90C-4146-A797-D3713BF16CCB}">
      <dgm:prSet/>
      <dgm:spPr/>
      <dgm:t>
        <a:bodyPr/>
        <a:lstStyle/>
        <a:p>
          <a:endParaRPr lang="en-US"/>
        </a:p>
      </dgm:t>
    </dgm:pt>
    <dgm:pt modelId="{8C860FFB-7C53-4702-9183-96062BB81880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Approvazione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 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progetti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ammissibili</a:t>
          </a:r>
          <a:endParaRPr lang="en-US" sz="1600" b="1" dirty="0">
            <a:solidFill>
              <a:srgbClr val="002060"/>
            </a:solidFill>
            <a:latin typeface="Calibri"/>
            <a:cs typeface="Calibri"/>
          </a:endParaRP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dicembre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E9D586C2-299F-4474-850E-537EE2D7CB31}" type="parTrans" cxnId="{DDE01C94-3EE6-4941-A397-108E5856F10B}">
      <dgm:prSet/>
      <dgm:spPr/>
      <dgm:t>
        <a:bodyPr/>
        <a:lstStyle/>
        <a:p>
          <a:endParaRPr lang="en-US"/>
        </a:p>
      </dgm:t>
    </dgm:pt>
    <dgm:pt modelId="{4F230FEF-A6A1-4952-AC8E-FF5E1E7601C7}" type="sibTrans" cxnId="{DDE01C94-3EE6-4941-A397-108E5856F10B}">
      <dgm:prSet/>
      <dgm:spPr/>
      <dgm:t>
        <a:bodyPr/>
        <a:lstStyle/>
        <a:p>
          <a:endParaRPr lang="en-US"/>
        </a:p>
      </dgm:t>
    </dgm:pt>
    <dgm:pt modelId="{A8186C57-5FF3-4537-B512-077114BEF312}" type="pres">
      <dgm:prSet presAssocID="{7C6AA6EC-B816-40B8-AFF7-8500AE16F917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3E1DD45-6AB2-4CC8-99C2-DD150CC966A9}" type="pres">
      <dgm:prSet presAssocID="{60BE1C9E-F799-42FE-A35D-FD9293BEC0B8}" presName="horFlow" presStyleCnt="0"/>
      <dgm:spPr/>
    </dgm:pt>
    <dgm:pt modelId="{8E00F1A2-B6B9-4544-9D28-3FAF40D7FED5}" type="pres">
      <dgm:prSet presAssocID="{60BE1C9E-F799-42FE-A35D-FD9293BEC0B8}" presName="bigChev" presStyleLbl="node1" presStyleIdx="0" presStyleCnt="3"/>
      <dgm:spPr/>
    </dgm:pt>
    <dgm:pt modelId="{C558EC8B-5231-4607-97AF-1350DA5F021F}" type="pres">
      <dgm:prSet presAssocID="{7A1BD6A2-17B6-4DB0-B126-B29C4F8B7F93}" presName="parTrans" presStyleCnt="0"/>
      <dgm:spPr/>
    </dgm:pt>
    <dgm:pt modelId="{A5F6F17C-1B63-4592-BA5C-24E95F2728C5}" type="pres">
      <dgm:prSet presAssocID="{BA7181DF-356E-4404-8D79-458E6904894B}" presName="node" presStyleLbl="alignAccFollowNode1" presStyleIdx="0" presStyleCnt="6" custScaleX="124151">
        <dgm:presLayoutVars>
          <dgm:bulletEnabled val="1"/>
        </dgm:presLayoutVars>
      </dgm:prSet>
      <dgm:spPr/>
    </dgm:pt>
    <dgm:pt modelId="{288AB79C-9247-4A31-8603-A8E3CA2B97B9}" type="pres">
      <dgm:prSet presAssocID="{264DB1B2-942E-43DD-90EB-53C8DB30E828}" presName="sibTrans" presStyleCnt="0"/>
      <dgm:spPr/>
    </dgm:pt>
    <dgm:pt modelId="{32ACBAE2-3D0D-4D87-8809-A57237AAE023}" type="pres">
      <dgm:prSet presAssocID="{484099C3-D728-49E1-B2F6-909E5597009D}" presName="node" presStyleLbl="alignAccFollowNode1" presStyleIdx="1" presStyleCnt="6" custScaleX="130857">
        <dgm:presLayoutVars>
          <dgm:bulletEnabled val="1"/>
        </dgm:presLayoutVars>
      </dgm:prSet>
      <dgm:spPr/>
    </dgm:pt>
    <dgm:pt modelId="{A71BCB12-CA7F-43E3-9D74-6ABF17FF3AC4}" type="pres">
      <dgm:prSet presAssocID="{60BE1C9E-F799-42FE-A35D-FD9293BEC0B8}" presName="vSp" presStyleCnt="0"/>
      <dgm:spPr/>
    </dgm:pt>
    <dgm:pt modelId="{5081822F-CB27-45A3-A855-C7C7EFB8E82F}" type="pres">
      <dgm:prSet presAssocID="{9E7DBD35-0A3E-42FE-82B9-F33D3519CFB9}" presName="horFlow" presStyleCnt="0"/>
      <dgm:spPr/>
    </dgm:pt>
    <dgm:pt modelId="{C3070F1E-427B-472A-B44D-C4A08F9B06B3}" type="pres">
      <dgm:prSet presAssocID="{9E7DBD35-0A3E-42FE-82B9-F33D3519CFB9}" presName="bigChev" presStyleLbl="node1" presStyleIdx="1" presStyleCnt="3"/>
      <dgm:spPr/>
    </dgm:pt>
    <dgm:pt modelId="{121929D3-C7B9-478D-BC25-9F9EC4A5C2D5}" type="pres">
      <dgm:prSet presAssocID="{99B13FEE-1D45-4DBE-8E7F-579D351BB818}" presName="parTrans" presStyleCnt="0"/>
      <dgm:spPr/>
    </dgm:pt>
    <dgm:pt modelId="{825FA3E1-7933-432D-8400-B2CF3AF82694}" type="pres">
      <dgm:prSet presAssocID="{0AF8905E-0EA2-4998-896C-CD0FE56F4A87}" presName="node" presStyleLbl="alignAccFollowNode1" presStyleIdx="2" presStyleCnt="6" custScaleX="125893">
        <dgm:presLayoutVars>
          <dgm:bulletEnabled val="1"/>
        </dgm:presLayoutVars>
      </dgm:prSet>
      <dgm:spPr/>
    </dgm:pt>
    <dgm:pt modelId="{16883BE7-2887-4EA1-BA7A-0C643AEAC95A}" type="pres">
      <dgm:prSet presAssocID="{36D75BCB-30EF-41F6-B8E6-20124CECDE94}" presName="sibTrans" presStyleCnt="0"/>
      <dgm:spPr/>
    </dgm:pt>
    <dgm:pt modelId="{20F6F166-01F9-40DA-B987-E7FDAE9EFCDF}" type="pres">
      <dgm:prSet presAssocID="{871B42A5-5765-4E9F-9C44-385CF6975816}" presName="node" presStyleLbl="alignAccFollowNode1" presStyleIdx="3" presStyleCnt="6" custScaleX="130481">
        <dgm:presLayoutVars>
          <dgm:bulletEnabled val="1"/>
        </dgm:presLayoutVars>
      </dgm:prSet>
      <dgm:spPr/>
    </dgm:pt>
    <dgm:pt modelId="{46BCE62E-AA2A-45BD-8AD1-D9F785BC08E2}" type="pres">
      <dgm:prSet presAssocID="{9E7DBD35-0A3E-42FE-82B9-F33D3519CFB9}" presName="vSp" presStyleCnt="0"/>
      <dgm:spPr/>
    </dgm:pt>
    <dgm:pt modelId="{4C4FDC8A-7365-47D4-BC05-F733CFE637E8}" type="pres">
      <dgm:prSet presAssocID="{1332F6D2-1CD0-4B36-93FF-DE73DB9A9C1C}" presName="horFlow" presStyleCnt="0"/>
      <dgm:spPr/>
    </dgm:pt>
    <dgm:pt modelId="{AA186BA7-EB9D-43EE-809C-DED40C563F93}" type="pres">
      <dgm:prSet presAssocID="{1332F6D2-1CD0-4B36-93FF-DE73DB9A9C1C}" presName="bigChev" presStyleLbl="node1" presStyleIdx="2" presStyleCnt="3"/>
      <dgm:spPr/>
    </dgm:pt>
    <dgm:pt modelId="{59E0E115-78F3-455F-9884-35ABA612EC59}" type="pres">
      <dgm:prSet presAssocID="{11FEABA7-631D-4D65-B2B4-F0521F152C04}" presName="parTrans" presStyleCnt="0"/>
      <dgm:spPr/>
    </dgm:pt>
    <dgm:pt modelId="{F37C77AF-3D95-4569-AF1C-475FDB0FD7DF}" type="pres">
      <dgm:prSet presAssocID="{3CE0318C-D984-49A3-88E5-25800BA8E552}" presName="node" presStyleLbl="alignAccFollowNode1" presStyleIdx="4" presStyleCnt="6" custScaleX="127930">
        <dgm:presLayoutVars>
          <dgm:bulletEnabled val="1"/>
        </dgm:presLayoutVars>
      </dgm:prSet>
      <dgm:spPr/>
    </dgm:pt>
    <dgm:pt modelId="{02A2C370-9BA7-4FFC-9414-5CAFF05F00CE}" type="pres">
      <dgm:prSet presAssocID="{FC670C2B-6074-4557-83F3-BA8347CA2B59}" presName="sibTrans" presStyleCnt="0"/>
      <dgm:spPr/>
    </dgm:pt>
    <dgm:pt modelId="{9599F8DE-1316-444E-957D-7F09D63A2D7A}" type="pres">
      <dgm:prSet presAssocID="{8C860FFB-7C53-4702-9183-96062BB81880}" presName="node" presStyleLbl="alignAccFollowNode1" presStyleIdx="5" presStyleCnt="6" custScaleX="131167" custLinFactNeighborX="2449" custLinFactNeighborY="1714">
        <dgm:presLayoutVars>
          <dgm:bulletEnabled val="1"/>
        </dgm:presLayoutVars>
      </dgm:prSet>
      <dgm:spPr/>
    </dgm:pt>
  </dgm:ptLst>
  <dgm:cxnLst>
    <dgm:cxn modelId="{97EB1800-42D3-42CF-880D-8BE561D9EC61}" srcId="{9E7DBD35-0A3E-42FE-82B9-F33D3519CFB9}" destId="{0AF8905E-0EA2-4998-896C-CD0FE56F4A87}" srcOrd="0" destOrd="0" parTransId="{99B13FEE-1D45-4DBE-8E7F-579D351BB818}" sibTransId="{36D75BCB-30EF-41F6-B8E6-20124CECDE94}"/>
    <dgm:cxn modelId="{72A0E801-89AD-42EF-BE60-DC1A420BABDB}" type="presOf" srcId="{8C860FFB-7C53-4702-9183-96062BB81880}" destId="{9599F8DE-1316-444E-957D-7F09D63A2D7A}" srcOrd="0" destOrd="0" presId="urn:microsoft.com/office/officeart/2005/8/layout/lProcess3"/>
    <dgm:cxn modelId="{1323A707-50DD-410C-89C7-ECB4769C0771}" type="presOf" srcId="{60BE1C9E-F799-42FE-A35D-FD9293BEC0B8}" destId="{8E00F1A2-B6B9-4544-9D28-3FAF40D7FED5}" srcOrd="0" destOrd="0" presId="urn:microsoft.com/office/officeart/2005/8/layout/lProcess3"/>
    <dgm:cxn modelId="{A524ED23-D90C-4146-A797-D3713BF16CCB}" srcId="{1332F6D2-1CD0-4B36-93FF-DE73DB9A9C1C}" destId="{3CE0318C-D984-49A3-88E5-25800BA8E552}" srcOrd="0" destOrd="0" parTransId="{11FEABA7-631D-4D65-B2B4-F0521F152C04}" sibTransId="{FC670C2B-6074-4557-83F3-BA8347CA2B59}"/>
    <dgm:cxn modelId="{C2BF316E-55F3-4987-B70D-CFEA5E779113}" srcId="{7C6AA6EC-B816-40B8-AFF7-8500AE16F917}" destId="{1332F6D2-1CD0-4B36-93FF-DE73DB9A9C1C}" srcOrd="2" destOrd="0" parTransId="{FAA82303-BABF-40C6-A4A3-C3F28DD0816A}" sibTransId="{2CC2D1CF-456B-46B3-BB54-BA37BC673A48}"/>
    <dgm:cxn modelId="{815E4773-F43D-4C97-86CE-681F0B3B6429}" type="presOf" srcId="{871B42A5-5765-4E9F-9C44-385CF6975816}" destId="{20F6F166-01F9-40DA-B987-E7FDAE9EFCDF}" srcOrd="0" destOrd="0" presId="urn:microsoft.com/office/officeart/2005/8/layout/lProcess3"/>
    <dgm:cxn modelId="{DBB6DB56-C73C-4570-8623-5F7A2F52A472}" type="presOf" srcId="{0AF8905E-0EA2-4998-896C-CD0FE56F4A87}" destId="{825FA3E1-7933-432D-8400-B2CF3AF82694}" srcOrd="0" destOrd="0" presId="urn:microsoft.com/office/officeart/2005/8/layout/lProcess3"/>
    <dgm:cxn modelId="{16883E57-B162-4074-8EA7-A3F6A4AD0216}" srcId="{7C6AA6EC-B816-40B8-AFF7-8500AE16F917}" destId="{9E7DBD35-0A3E-42FE-82B9-F33D3519CFB9}" srcOrd="1" destOrd="0" parTransId="{2158A6AD-9560-4829-AB70-5C8A05BC4CA8}" sibTransId="{45CE69E0-0792-4B9B-A9CB-4BB51D6EB51A}"/>
    <dgm:cxn modelId="{5F495D77-F281-4346-A5FE-C048E86147C6}" srcId="{60BE1C9E-F799-42FE-A35D-FD9293BEC0B8}" destId="{484099C3-D728-49E1-B2F6-909E5597009D}" srcOrd="1" destOrd="0" parTransId="{9AE5B4E2-8F51-4352-A6D9-DD75EDAD7D03}" sibTransId="{7D8AACB7-D608-421D-8034-085361C04CAD}"/>
    <dgm:cxn modelId="{F6F12387-0161-4B7A-AA49-60367687E9CE}" srcId="{7C6AA6EC-B816-40B8-AFF7-8500AE16F917}" destId="{60BE1C9E-F799-42FE-A35D-FD9293BEC0B8}" srcOrd="0" destOrd="0" parTransId="{ADE5CA66-A980-4379-867D-B3C7DAABD002}" sibTransId="{2ABC7211-ED2C-427C-BC52-3FE4374BB0A3}"/>
    <dgm:cxn modelId="{30DE1693-1809-40C3-B8A4-C4E648240C12}" type="presOf" srcId="{3CE0318C-D984-49A3-88E5-25800BA8E552}" destId="{F37C77AF-3D95-4569-AF1C-475FDB0FD7DF}" srcOrd="0" destOrd="0" presId="urn:microsoft.com/office/officeart/2005/8/layout/lProcess3"/>
    <dgm:cxn modelId="{DDE01C94-3EE6-4941-A397-108E5856F10B}" srcId="{1332F6D2-1CD0-4B36-93FF-DE73DB9A9C1C}" destId="{8C860FFB-7C53-4702-9183-96062BB81880}" srcOrd="1" destOrd="0" parTransId="{E9D586C2-299F-4474-850E-537EE2D7CB31}" sibTransId="{4F230FEF-A6A1-4952-AC8E-FF5E1E7601C7}"/>
    <dgm:cxn modelId="{7BAA77B1-5620-4835-9AFD-A5FEEABAEAB3}" type="presOf" srcId="{1332F6D2-1CD0-4B36-93FF-DE73DB9A9C1C}" destId="{AA186BA7-EB9D-43EE-809C-DED40C563F93}" srcOrd="0" destOrd="0" presId="urn:microsoft.com/office/officeart/2005/8/layout/lProcess3"/>
    <dgm:cxn modelId="{FAD9D6B1-7826-4630-9C40-7A8E18BAEEF5}" srcId="{60BE1C9E-F799-42FE-A35D-FD9293BEC0B8}" destId="{BA7181DF-356E-4404-8D79-458E6904894B}" srcOrd="0" destOrd="0" parTransId="{7A1BD6A2-17B6-4DB0-B126-B29C4F8B7F93}" sibTransId="{264DB1B2-942E-43DD-90EB-53C8DB30E828}"/>
    <dgm:cxn modelId="{9465BCB3-CF81-45FF-BE4B-114DDAD714B2}" type="presOf" srcId="{BA7181DF-356E-4404-8D79-458E6904894B}" destId="{A5F6F17C-1B63-4592-BA5C-24E95F2728C5}" srcOrd="0" destOrd="0" presId="urn:microsoft.com/office/officeart/2005/8/layout/lProcess3"/>
    <dgm:cxn modelId="{199C9BBF-8A7D-4E99-BB86-05FF5F1D8858}" type="presOf" srcId="{7C6AA6EC-B816-40B8-AFF7-8500AE16F917}" destId="{A8186C57-5FF3-4537-B512-077114BEF312}" srcOrd="0" destOrd="0" presId="urn:microsoft.com/office/officeart/2005/8/layout/lProcess3"/>
    <dgm:cxn modelId="{2918F3C9-54A7-4736-AADF-ABFC45F4DBED}" srcId="{9E7DBD35-0A3E-42FE-82B9-F33D3519CFB9}" destId="{871B42A5-5765-4E9F-9C44-385CF6975816}" srcOrd="1" destOrd="0" parTransId="{EE705631-D22E-4294-BE4D-93DB08681EC9}" sibTransId="{CD6228FD-798F-4AF1-AE78-885249FDCDA0}"/>
    <dgm:cxn modelId="{2F4CC5CB-CD95-4218-8A06-AFFAD9BFC2DE}" type="presOf" srcId="{9E7DBD35-0A3E-42FE-82B9-F33D3519CFB9}" destId="{C3070F1E-427B-472A-B44D-C4A08F9B06B3}" srcOrd="0" destOrd="0" presId="urn:microsoft.com/office/officeart/2005/8/layout/lProcess3"/>
    <dgm:cxn modelId="{63D0A3F5-4BBA-4D6D-AADC-AC7692D4448C}" type="presOf" srcId="{484099C3-D728-49E1-B2F6-909E5597009D}" destId="{32ACBAE2-3D0D-4D87-8809-A57237AAE023}" srcOrd="0" destOrd="0" presId="urn:microsoft.com/office/officeart/2005/8/layout/lProcess3"/>
    <dgm:cxn modelId="{B25D5AB7-C4A2-44ED-A7C0-E6EFEF4E6A2C}" type="presParOf" srcId="{A8186C57-5FF3-4537-B512-077114BEF312}" destId="{D3E1DD45-6AB2-4CC8-99C2-DD150CC966A9}" srcOrd="0" destOrd="0" presId="urn:microsoft.com/office/officeart/2005/8/layout/lProcess3"/>
    <dgm:cxn modelId="{24C1F06E-3BFB-4753-B994-A3A3B88FF731}" type="presParOf" srcId="{D3E1DD45-6AB2-4CC8-99C2-DD150CC966A9}" destId="{8E00F1A2-B6B9-4544-9D28-3FAF40D7FED5}" srcOrd="0" destOrd="0" presId="urn:microsoft.com/office/officeart/2005/8/layout/lProcess3"/>
    <dgm:cxn modelId="{DA386CED-FB63-405E-914C-55872A0715EB}" type="presParOf" srcId="{D3E1DD45-6AB2-4CC8-99C2-DD150CC966A9}" destId="{C558EC8B-5231-4607-97AF-1350DA5F021F}" srcOrd="1" destOrd="0" presId="urn:microsoft.com/office/officeart/2005/8/layout/lProcess3"/>
    <dgm:cxn modelId="{04606ADC-AAB0-4D72-9D30-07087E4F81B2}" type="presParOf" srcId="{D3E1DD45-6AB2-4CC8-99C2-DD150CC966A9}" destId="{A5F6F17C-1B63-4592-BA5C-24E95F2728C5}" srcOrd="2" destOrd="0" presId="urn:microsoft.com/office/officeart/2005/8/layout/lProcess3"/>
    <dgm:cxn modelId="{0925D0FB-BB8C-4FB8-89BD-1ABA402B5C95}" type="presParOf" srcId="{D3E1DD45-6AB2-4CC8-99C2-DD150CC966A9}" destId="{288AB79C-9247-4A31-8603-A8E3CA2B97B9}" srcOrd="3" destOrd="0" presId="urn:microsoft.com/office/officeart/2005/8/layout/lProcess3"/>
    <dgm:cxn modelId="{A3F93944-949C-4902-B6EA-FB004404D216}" type="presParOf" srcId="{D3E1DD45-6AB2-4CC8-99C2-DD150CC966A9}" destId="{32ACBAE2-3D0D-4D87-8809-A57237AAE023}" srcOrd="4" destOrd="0" presId="urn:microsoft.com/office/officeart/2005/8/layout/lProcess3"/>
    <dgm:cxn modelId="{7E52878B-D2B4-434C-9CFE-23CAEA8E64E9}" type="presParOf" srcId="{A8186C57-5FF3-4537-B512-077114BEF312}" destId="{A71BCB12-CA7F-43E3-9D74-6ABF17FF3AC4}" srcOrd="1" destOrd="0" presId="urn:microsoft.com/office/officeart/2005/8/layout/lProcess3"/>
    <dgm:cxn modelId="{77F7B49D-B11D-430E-9A97-30C3F6668266}" type="presParOf" srcId="{A8186C57-5FF3-4537-B512-077114BEF312}" destId="{5081822F-CB27-45A3-A855-C7C7EFB8E82F}" srcOrd="2" destOrd="0" presId="urn:microsoft.com/office/officeart/2005/8/layout/lProcess3"/>
    <dgm:cxn modelId="{10CFB360-00CF-4A74-AF7C-7E758E1CBB1C}" type="presParOf" srcId="{5081822F-CB27-45A3-A855-C7C7EFB8E82F}" destId="{C3070F1E-427B-472A-B44D-C4A08F9B06B3}" srcOrd="0" destOrd="0" presId="urn:microsoft.com/office/officeart/2005/8/layout/lProcess3"/>
    <dgm:cxn modelId="{97D2CF25-2F85-41B3-921F-70B5D0A0EB0B}" type="presParOf" srcId="{5081822F-CB27-45A3-A855-C7C7EFB8E82F}" destId="{121929D3-C7B9-478D-BC25-9F9EC4A5C2D5}" srcOrd="1" destOrd="0" presId="urn:microsoft.com/office/officeart/2005/8/layout/lProcess3"/>
    <dgm:cxn modelId="{D58F0A89-A5F7-46DC-8887-29EAAB3582D7}" type="presParOf" srcId="{5081822F-CB27-45A3-A855-C7C7EFB8E82F}" destId="{825FA3E1-7933-432D-8400-B2CF3AF82694}" srcOrd="2" destOrd="0" presId="urn:microsoft.com/office/officeart/2005/8/layout/lProcess3"/>
    <dgm:cxn modelId="{F4006F5E-17C6-44B6-A5C8-E2B783B28564}" type="presParOf" srcId="{5081822F-CB27-45A3-A855-C7C7EFB8E82F}" destId="{16883BE7-2887-4EA1-BA7A-0C643AEAC95A}" srcOrd="3" destOrd="0" presId="urn:microsoft.com/office/officeart/2005/8/layout/lProcess3"/>
    <dgm:cxn modelId="{9D14CB93-06C6-46D2-90A4-7341A9EDFED3}" type="presParOf" srcId="{5081822F-CB27-45A3-A855-C7C7EFB8E82F}" destId="{20F6F166-01F9-40DA-B987-E7FDAE9EFCDF}" srcOrd="4" destOrd="0" presId="urn:microsoft.com/office/officeart/2005/8/layout/lProcess3"/>
    <dgm:cxn modelId="{69F0EA2D-7E2B-40A5-A006-A140D71B7C8B}" type="presParOf" srcId="{A8186C57-5FF3-4537-B512-077114BEF312}" destId="{46BCE62E-AA2A-45BD-8AD1-D9F785BC08E2}" srcOrd="3" destOrd="0" presId="urn:microsoft.com/office/officeart/2005/8/layout/lProcess3"/>
    <dgm:cxn modelId="{9E3E9372-C7D8-4DA6-AFCE-F2DC7B065498}" type="presParOf" srcId="{A8186C57-5FF3-4537-B512-077114BEF312}" destId="{4C4FDC8A-7365-47D4-BC05-F733CFE637E8}" srcOrd="4" destOrd="0" presId="urn:microsoft.com/office/officeart/2005/8/layout/lProcess3"/>
    <dgm:cxn modelId="{2F0EA81B-8B5D-48B9-8832-CBDEDC8819B9}" type="presParOf" srcId="{4C4FDC8A-7365-47D4-BC05-F733CFE637E8}" destId="{AA186BA7-EB9D-43EE-809C-DED40C563F93}" srcOrd="0" destOrd="0" presId="urn:microsoft.com/office/officeart/2005/8/layout/lProcess3"/>
    <dgm:cxn modelId="{4D9F6C8E-C854-4B20-9151-6AEF0024A805}" type="presParOf" srcId="{4C4FDC8A-7365-47D4-BC05-F733CFE637E8}" destId="{59E0E115-78F3-455F-9884-35ABA612EC59}" srcOrd="1" destOrd="0" presId="urn:microsoft.com/office/officeart/2005/8/layout/lProcess3"/>
    <dgm:cxn modelId="{DEFF7A17-4B09-4972-9D8B-C4376C662B12}" type="presParOf" srcId="{4C4FDC8A-7365-47D4-BC05-F733CFE637E8}" destId="{F37C77AF-3D95-4569-AF1C-475FDB0FD7DF}" srcOrd="2" destOrd="0" presId="urn:microsoft.com/office/officeart/2005/8/layout/lProcess3"/>
    <dgm:cxn modelId="{E73CF670-1D10-4968-A3A2-59444C93914F}" type="presParOf" srcId="{4C4FDC8A-7365-47D4-BC05-F733CFE637E8}" destId="{02A2C370-9BA7-4FFC-9414-5CAFF05F00CE}" srcOrd="3" destOrd="0" presId="urn:microsoft.com/office/officeart/2005/8/layout/lProcess3"/>
    <dgm:cxn modelId="{A1E772A0-B0AD-4223-BC92-C8AD01082C31}" type="presParOf" srcId="{4C4FDC8A-7365-47D4-BC05-F733CFE637E8}" destId="{9599F8DE-1316-444E-957D-7F09D63A2D7A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1C6E29-3BE7-49E5-BA5D-BE7B46705A25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91B08559-1E08-49CE-B331-B26A139FE5CD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dirty="0"/>
            <a:t>Avvisi e aggiornamenti su sezione del sito dedicata al bando</a:t>
          </a:r>
        </a:p>
      </dgm:t>
    </dgm:pt>
    <dgm:pt modelId="{3DFD2A6D-4431-450E-A320-0E733B9136AF}" type="parTrans" cxnId="{A385EA6F-79A0-4943-97A3-82C7137866EB}">
      <dgm:prSet/>
      <dgm:spPr/>
      <dgm:t>
        <a:bodyPr/>
        <a:lstStyle/>
        <a:p>
          <a:endParaRPr lang="it-IT" sz="1600" b="1"/>
        </a:p>
      </dgm:t>
    </dgm:pt>
    <dgm:pt modelId="{A9AF81E3-4945-4F17-B984-74108316ABA0}" type="sibTrans" cxnId="{A385EA6F-79A0-4943-97A3-82C7137866EB}">
      <dgm:prSet/>
      <dgm:spPr/>
      <dgm:t>
        <a:bodyPr/>
        <a:lstStyle/>
        <a:p>
          <a:endParaRPr lang="it-IT" sz="1600" b="1"/>
        </a:p>
      </dgm:t>
    </dgm:pt>
    <dgm:pt modelId="{5015B539-7A55-4AA4-8E32-35FF1B10EF12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it-IT" sz="1600" b="1" dirty="0"/>
            <a:t>Manuale operativo</a:t>
          </a:r>
          <a:r>
            <a:rPr lang="it-IT" sz="1600" b="1" dirty="0">
              <a:latin typeface="Trebuchet MS" panose="020B0603020202020204"/>
            </a:rPr>
            <a:t> </a:t>
          </a:r>
          <a:r>
            <a:rPr lang="it-IT" sz="1600" b="1" dirty="0"/>
            <a:t> </a:t>
          </a:r>
          <a:r>
            <a:rPr lang="it-IT" sz="1600" b="1" dirty="0">
              <a:latin typeface="Trebuchet MS" panose="020B0603020202020204"/>
            </a:rPr>
            <a:t>e video tutorial sulla</a:t>
          </a:r>
          <a:r>
            <a:rPr lang="it-IT" sz="1600" b="1" dirty="0"/>
            <a:t> procedura telematica</a:t>
          </a:r>
        </a:p>
      </dgm:t>
    </dgm:pt>
    <dgm:pt modelId="{87AE0C4B-58FE-47C1-B75E-37F3A8AFE03E}" type="parTrans" cxnId="{E60D7506-03F1-466C-8E97-CDDF4D5531DC}">
      <dgm:prSet/>
      <dgm:spPr/>
      <dgm:t>
        <a:bodyPr/>
        <a:lstStyle/>
        <a:p>
          <a:endParaRPr lang="it-IT" sz="1600" b="1"/>
        </a:p>
      </dgm:t>
    </dgm:pt>
    <dgm:pt modelId="{5F5DACF0-843F-4381-89F9-E81E3EE36B88}" type="sibTrans" cxnId="{E60D7506-03F1-466C-8E97-CDDF4D5531DC}">
      <dgm:prSet/>
      <dgm:spPr/>
      <dgm:t>
        <a:bodyPr/>
        <a:lstStyle/>
        <a:p>
          <a:endParaRPr lang="it-IT" sz="1600" b="1"/>
        </a:p>
      </dgm:t>
    </dgm:pt>
    <dgm:pt modelId="{7F07A67C-4E0F-4E9D-B758-A96CEE3F6E52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err="1"/>
            <a:t>Faq</a:t>
          </a:r>
          <a:endParaRPr lang="it-IT" sz="1600" b="1"/>
        </a:p>
      </dgm:t>
    </dgm:pt>
    <dgm:pt modelId="{9B6E6470-9103-43EB-A2A6-D5F130CD817B}" type="parTrans" cxnId="{B1D4286A-4B64-4D19-B744-0C793AF1B2AB}">
      <dgm:prSet/>
      <dgm:spPr/>
      <dgm:t>
        <a:bodyPr/>
        <a:lstStyle/>
        <a:p>
          <a:endParaRPr lang="it-IT" sz="1600" b="1"/>
        </a:p>
      </dgm:t>
    </dgm:pt>
    <dgm:pt modelId="{F3F372C5-6491-44B4-9E5B-5F92E928B37B}" type="sibTrans" cxnId="{B1D4286A-4B64-4D19-B744-0C793AF1B2AB}">
      <dgm:prSet/>
      <dgm:spPr/>
      <dgm:t>
        <a:bodyPr/>
        <a:lstStyle/>
        <a:p>
          <a:endParaRPr lang="it-IT" sz="1600" b="1"/>
        </a:p>
      </dgm:t>
    </dgm:pt>
    <dgm:pt modelId="{38628D6C-ED83-4190-BE65-84C1575B3FC4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dirty="0"/>
            <a:t>Email dedicata</a:t>
          </a:r>
        </a:p>
      </dgm:t>
    </dgm:pt>
    <dgm:pt modelId="{A4F3B1F3-FF17-4C12-89E3-DD680363F06E}" type="parTrans" cxnId="{3F241E8C-5BD0-482F-B716-581E23656170}">
      <dgm:prSet/>
      <dgm:spPr/>
      <dgm:t>
        <a:bodyPr/>
        <a:lstStyle/>
        <a:p>
          <a:endParaRPr lang="it-IT" sz="1600" b="1"/>
        </a:p>
      </dgm:t>
    </dgm:pt>
    <dgm:pt modelId="{B9C8B9CC-8E8C-4A98-BCBB-61C8B715DB16}" type="sibTrans" cxnId="{3F241E8C-5BD0-482F-B716-581E23656170}">
      <dgm:prSet/>
      <dgm:spPr/>
      <dgm:t>
        <a:bodyPr/>
        <a:lstStyle/>
        <a:p>
          <a:endParaRPr lang="it-IT" sz="1600" b="1"/>
        </a:p>
      </dgm:t>
    </dgm:pt>
    <dgm:pt modelId="{70AE2674-279E-4FE1-B81C-120213AB398A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dirty="0"/>
            <a:t>Canali social</a:t>
          </a:r>
        </a:p>
      </dgm:t>
    </dgm:pt>
    <dgm:pt modelId="{58B87370-125B-4B27-81EC-F829D544AB41}" type="parTrans" cxnId="{97A8E712-08B5-433B-A5A5-B4042F6C2C13}">
      <dgm:prSet/>
      <dgm:spPr/>
      <dgm:t>
        <a:bodyPr/>
        <a:lstStyle/>
        <a:p>
          <a:endParaRPr lang="it-IT" sz="1600" b="1"/>
        </a:p>
      </dgm:t>
    </dgm:pt>
    <dgm:pt modelId="{CA6E8350-0878-4840-9FE3-A2E5F20A9A2C}" type="sibTrans" cxnId="{97A8E712-08B5-433B-A5A5-B4042F6C2C13}">
      <dgm:prSet/>
      <dgm:spPr/>
      <dgm:t>
        <a:bodyPr/>
        <a:lstStyle/>
        <a:p>
          <a:endParaRPr lang="it-IT" sz="1600" b="1"/>
        </a:p>
      </dgm:t>
    </dgm:pt>
    <dgm:pt modelId="{5E09EED3-1BB0-42E0-A7A7-E04CF80BDC3C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dirty="0"/>
            <a:t>Pubblicazione atti normativi e bando</a:t>
          </a:r>
        </a:p>
      </dgm:t>
    </dgm:pt>
    <dgm:pt modelId="{A21892D3-2A33-49BD-B508-27355F9688D8}" type="parTrans" cxnId="{D3BDB8C6-A327-4792-BC7D-4784E0AE158D}">
      <dgm:prSet/>
      <dgm:spPr/>
      <dgm:t>
        <a:bodyPr/>
        <a:lstStyle/>
        <a:p>
          <a:endParaRPr lang="it-IT" sz="1600" b="1"/>
        </a:p>
      </dgm:t>
    </dgm:pt>
    <dgm:pt modelId="{6373AEBA-CD83-449F-88A2-4B7805DB7867}" type="sibTrans" cxnId="{D3BDB8C6-A327-4792-BC7D-4784E0AE158D}">
      <dgm:prSet/>
      <dgm:spPr/>
      <dgm:t>
        <a:bodyPr/>
        <a:lstStyle/>
        <a:p>
          <a:endParaRPr lang="it-IT" sz="1600" b="1"/>
        </a:p>
      </dgm:t>
    </dgm:pt>
    <dgm:pt modelId="{1E123461-69D3-4661-9E3A-B0944EFA681F}" type="pres">
      <dgm:prSet presAssocID="{511C6E29-3BE7-49E5-BA5D-BE7B46705A25}" presName="linear" presStyleCnt="0">
        <dgm:presLayoutVars>
          <dgm:dir/>
          <dgm:animLvl val="lvl"/>
          <dgm:resizeHandles val="exact"/>
        </dgm:presLayoutVars>
      </dgm:prSet>
      <dgm:spPr/>
    </dgm:pt>
    <dgm:pt modelId="{A606560D-5922-4967-8410-B48494AAA42D}" type="pres">
      <dgm:prSet presAssocID="{91B08559-1E08-49CE-B331-B26A139FE5CD}" presName="parentLin" presStyleCnt="0"/>
      <dgm:spPr/>
    </dgm:pt>
    <dgm:pt modelId="{DF5F68B4-36F8-4F0B-8020-7613FBD31ED6}" type="pres">
      <dgm:prSet presAssocID="{91B08559-1E08-49CE-B331-B26A139FE5CD}" presName="parentLeftMargin" presStyleLbl="node1" presStyleIdx="0" presStyleCnt="6"/>
      <dgm:spPr/>
    </dgm:pt>
    <dgm:pt modelId="{E490C74C-6FDD-4C8E-95A8-43056B575E7F}" type="pres">
      <dgm:prSet presAssocID="{91B08559-1E08-49CE-B331-B26A139FE5CD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2E8F80F-B4AC-45D2-8270-C9BEFEA5AB91}" type="pres">
      <dgm:prSet presAssocID="{91B08559-1E08-49CE-B331-B26A139FE5CD}" presName="negativeSpace" presStyleCnt="0"/>
      <dgm:spPr/>
    </dgm:pt>
    <dgm:pt modelId="{C95FBBD1-E336-4696-85F4-B270051D5136}" type="pres">
      <dgm:prSet presAssocID="{91B08559-1E08-49CE-B331-B26A139FE5CD}" presName="childText" presStyleLbl="conFgAcc1" presStyleIdx="0" presStyleCnt="6">
        <dgm:presLayoutVars>
          <dgm:bulletEnabled val="1"/>
        </dgm:presLayoutVars>
      </dgm:prSet>
      <dgm:spPr/>
    </dgm:pt>
    <dgm:pt modelId="{68F7EFEB-2730-4CE5-8CF3-18D012BBF54B}" type="pres">
      <dgm:prSet presAssocID="{A9AF81E3-4945-4F17-B984-74108316ABA0}" presName="spaceBetweenRectangles" presStyleCnt="0"/>
      <dgm:spPr/>
    </dgm:pt>
    <dgm:pt modelId="{B180AEB3-D6D5-41D6-B773-5A1E7B54BDC1}" type="pres">
      <dgm:prSet presAssocID="{5E09EED3-1BB0-42E0-A7A7-E04CF80BDC3C}" presName="parentLin" presStyleCnt="0"/>
      <dgm:spPr/>
    </dgm:pt>
    <dgm:pt modelId="{A0B05CF4-521A-40D6-B902-5E4A265EAA7C}" type="pres">
      <dgm:prSet presAssocID="{5E09EED3-1BB0-42E0-A7A7-E04CF80BDC3C}" presName="parentLeftMargin" presStyleLbl="node1" presStyleIdx="0" presStyleCnt="6"/>
      <dgm:spPr/>
    </dgm:pt>
    <dgm:pt modelId="{275C205D-87C1-4328-B6E0-5151AD0356E6}" type="pres">
      <dgm:prSet presAssocID="{5E09EED3-1BB0-42E0-A7A7-E04CF80BDC3C}" presName="parentText" presStyleLbl="node1" presStyleIdx="1" presStyleCnt="6" custLinFactNeighborX="-8743">
        <dgm:presLayoutVars>
          <dgm:chMax val="0"/>
          <dgm:bulletEnabled val="1"/>
        </dgm:presLayoutVars>
      </dgm:prSet>
      <dgm:spPr/>
    </dgm:pt>
    <dgm:pt modelId="{885ADFE0-C322-4A2D-9777-3F3CACCA9963}" type="pres">
      <dgm:prSet presAssocID="{5E09EED3-1BB0-42E0-A7A7-E04CF80BDC3C}" presName="negativeSpace" presStyleCnt="0"/>
      <dgm:spPr/>
    </dgm:pt>
    <dgm:pt modelId="{E07F64AE-56CF-4B41-B829-5E8FDD1E226E}" type="pres">
      <dgm:prSet presAssocID="{5E09EED3-1BB0-42E0-A7A7-E04CF80BDC3C}" presName="childText" presStyleLbl="conFgAcc1" presStyleIdx="1" presStyleCnt="6">
        <dgm:presLayoutVars>
          <dgm:bulletEnabled val="1"/>
        </dgm:presLayoutVars>
      </dgm:prSet>
      <dgm:spPr/>
    </dgm:pt>
    <dgm:pt modelId="{71F8B38C-B13F-4414-BFC9-5DE7309DE0FD}" type="pres">
      <dgm:prSet presAssocID="{6373AEBA-CD83-449F-88A2-4B7805DB7867}" presName="spaceBetweenRectangles" presStyleCnt="0"/>
      <dgm:spPr/>
    </dgm:pt>
    <dgm:pt modelId="{6D10A5FE-4EBD-4DC9-95DD-93036F579AC9}" type="pres">
      <dgm:prSet presAssocID="{5015B539-7A55-4AA4-8E32-35FF1B10EF12}" presName="parentLin" presStyleCnt="0"/>
      <dgm:spPr/>
    </dgm:pt>
    <dgm:pt modelId="{DF27EEF4-474B-4F18-B645-221F60D1C042}" type="pres">
      <dgm:prSet presAssocID="{5015B539-7A55-4AA4-8E32-35FF1B10EF12}" presName="parentLeftMargin" presStyleLbl="node1" presStyleIdx="1" presStyleCnt="6"/>
      <dgm:spPr/>
    </dgm:pt>
    <dgm:pt modelId="{7FABC7DF-9E78-4DEC-A96A-13951EB5625F}" type="pres">
      <dgm:prSet presAssocID="{5015B539-7A55-4AA4-8E32-35FF1B10EF1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1CC3280-6EE2-4FE1-8C88-23C7254353A8}" type="pres">
      <dgm:prSet presAssocID="{5015B539-7A55-4AA4-8E32-35FF1B10EF12}" presName="negativeSpace" presStyleCnt="0"/>
      <dgm:spPr/>
    </dgm:pt>
    <dgm:pt modelId="{3FC612F7-4914-484F-85C3-4FF26563D880}" type="pres">
      <dgm:prSet presAssocID="{5015B539-7A55-4AA4-8E32-35FF1B10EF12}" presName="childText" presStyleLbl="conFgAcc1" presStyleIdx="2" presStyleCnt="6">
        <dgm:presLayoutVars>
          <dgm:bulletEnabled val="1"/>
        </dgm:presLayoutVars>
      </dgm:prSet>
      <dgm:spPr/>
    </dgm:pt>
    <dgm:pt modelId="{4EDD963F-6B3E-41BB-9BDD-46646700A2A0}" type="pres">
      <dgm:prSet presAssocID="{5F5DACF0-843F-4381-89F9-E81E3EE36B88}" presName="spaceBetweenRectangles" presStyleCnt="0"/>
      <dgm:spPr/>
    </dgm:pt>
    <dgm:pt modelId="{CD74ECE8-45F7-45D2-996B-6313FD149E55}" type="pres">
      <dgm:prSet presAssocID="{7F07A67C-4E0F-4E9D-B758-A96CEE3F6E52}" presName="parentLin" presStyleCnt="0"/>
      <dgm:spPr/>
    </dgm:pt>
    <dgm:pt modelId="{2932175C-4095-4A32-AF47-56D7852E8053}" type="pres">
      <dgm:prSet presAssocID="{7F07A67C-4E0F-4E9D-B758-A96CEE3F6E52}" presName="parentLeftMargin" presStyleLbl="node1" presStyleIdx="2" presStyleCnt="6"/>
      <dgm:spPr/>
    </dgm:pt>
    <dgm:pt modelId="{4F261FD5-0752-42EA-82BF-6F15CAA29EA0}" type="pres">
      <dgm:prSet presAssocID="{7F07A67C-4E0F-4E9D-B758-A96CEE3F6E5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9E74358-5420-497E-A7AA-F7F7B5CCBA83}" type="pres">
      <dgm:prSet presAssocID="{7F07A67C-4E0F-4E9D-B758-A96CEE3F6E52}" presName="negativeSpace" presStyleCnt="0"/>
      <dgm:spPr/>
    </dgm:pt>
    <dgm:pt modelId="{F627EFDA-D787-486D-A909-F75F183AD0C6}" type="pres">
      <dgm:prSet presAssocID="{7F07A67C-4E0F-4E9D-B758-A96CEE3F6E52}" presName="childText" presStyleLbl="conFgAcc1" presStyleIdx="3" presStyleCnt="6">
        <dgm:presLayoutVars>
          <dgm:bulletEnabled val="1"/>
        </dgm:presLayoutVars>
      </dgm:prSet>
      <dgm:spPr/>
    </dgm:pt>
    <dgm:pt modelId="{EB4CE9C7-6F1F-49DC-887F-7EAA3C43362A}" type="pres">
      <dgm:prSet presAssocID="{F3F372C5-6491-44B4-9E5B-5F92E928B37B}" presName="spaceBetweenRectangles" presStyleCnt="0"/>
      <dgm:spPr/>
    </dgm:pt>
    <dgm:pt modelId="{68261A0D-57F1-4207-80F3-6ACB909B43FB}" type="pres">
      <dgm:prSet presAssocID="{38628D6C-ED83-4190-BE65-84C1575B3FC4}" presName="parentLin" presStyleCnt="0"/>
      <dgm:spPr/>
    </dgm:pt>
    <dgm:pt modelId="{AD74FEB4-56B0-4285-8C2E-84BC8B2C26C7}" type="pres">
      <dgm:prSet presAssocID="{38628D6C-ED83-4190-BE65-84C1575B3FC4}" presName="parentLeftMargin" presStyleLbl="node1" presStyleIdx="3" presStyleCnt="6"/>
      <dgm:spPr/>
    </dgm:pt>
    <dgm:pt modelId="{633731C3-2932-44BA-B87D-179949EFB581}" type="pres">
      <dgm:prSet presAssocID="{38628D6C-ED83-4190-BE65-84C1575B3FC4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2E6C4334-4539-492F-AC4D-2E173F9FAA37}" type="pres">
      <dgm:prSet presAssocID="{38628D6C-ED83-4190-BE65-84C1575B3FC4}" presName="negativeSpace" presStyleCnt="0"/>
      <dgm:spPr/>
    </dgm:pt>
    <dgm:pt modelId="{15362820-4C39-44AC-B799-F525140A60AC}" type="pres">
      <dgm:prSet presAssocID="{38628D6C-ED83-4190-BE65-84C1575B3FC4}" presName="childText" presStyleLbl="conFgAcc1" presStyleIdx="4" presStyleCnt="6">
        <dgm:presLayoutVars>
          <dgm:bulletEnabled val="1"/>
        </dgm:presLayoutVars>
      </dgm:prSet>
      <dgm:spPr/>
    </dgm:pt>
    <dgm:pt modelId="{C762EC6D-5293-434B-8B80-DA6296DAFF23}" type="pres">
      <dgm:prSet presAssocID="{B9C8B9CC-8E8C-4A98-BCBB-61C8B715DB16}" presName="spaceBetweenRectangles" presStyleCnt="0"/>
      <dgm:spPr/>
    </dgm:pt>
    <dgm:pt modelId="{F3470299-2BB0-482E-96BB-B8A49C67370A}" type="pres">
      <dgm:prSet presAssocID="{70AE2674-279E-4FE1-B81C-120213AB398A}" presName="parentLin" presStyleCnt="0"/>
      <dgm:spPr/>
    </dgm:pt>
    <dgm:pt modelId="{4D89A229-DC25-44F4-9204-670B4FDF7F43}" type="pres">
      <dgm:prSet presAssocID="{70AE2674-279E-4FE1-B81C-120213AB398A}" presName="parentLeftMargin" presStyleLbl="node1" presStyleIdx="4" presStyleCnt="6"/>
      <dgm:spPr/>
    </dgm:pt>
    <dgm:pt modelId="{21995405-8A8D-4C80-9054-BB58A6E51806}" type="pres">
      <dgm:prSet presAssocID="{70AE2674-279E-4FE1-B81C-120213AB398A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C0163208-98AF-4010-A8D7-075E2DFC287B}" type="pres">
      <dgm:prSet presAssocID="{70AE2674-279E-4FE1-B81C-120213AB398A}" presName="negativeSpace" presStyleCnt="0"/>
      <dgm:spPr/>
    </dgm:pt>
    <dgm:pt modelId="{0CAFD14E-58F9-4B2C-B2E0-5D20C89EF7B0}" type="pres">
      <dgm:prSet presAssocID="{70AE2674-279E-4FE1-B81C-120213AB398A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E60D7506-03F1-466C-8E97-CDDF4D5531DC}" srcId="{511C6E29-3BE7-49E5-BA5D-BE7B46705A25}" destId="{5015B539-7A55-4AA4-8E32-35FF1B10EF12}" srcOrd="2" destOrd="0" parTransId="{87AE0C4B-58FE-47C1-B75E-37F3A8AFE03E}" sibTransId="{5F5DACF0-843F-4381-89F9-E81E3EE36B88}"/>
    <dgm:cxn modelId="{97A8E712-08B5-433B-A5A5-B4042F6C2C13}" srcId="{511C6E29-3BE7-49E5-BA5D-BE7B46705A25}" destId="{70AE2674-279E-4FE1-B81C-120213AB398A}" srcOrd="5" destOrd="0" parTransId="{58B87370-125B-4B27-81EC-F829D544AB41}" sibTransId="{CA6E8350-0878-4840-9FE3-A2E5F20A9A2C}"/>
    <dgm:cxn modelId="{1DFBF822-8BA7-49DF-8878-BAFA5F95B07B}" type="presOf" srcId="{91B08559-1E08-49CE-B331-B26A139FE5CD}" destId="{DF5F68B4-36F8-4F0B-8020-7613FBD31ED6}" srcOrd="0" destOrd="0" presId="urn:microsoft.com/office/officeart/2005/8/layout/list1"/>
    <dgm:cxn modelId="{8525733A-A1FA-408E-A081-1A9156ECC349}" type="presOf" srcId="{38628D6C-ED83-4190-BE65-84C1575B3FC4}" destId="{633731C3-2932-44BA-B87D-179949EFB581}" srcOrd="1" destOrd="0" presId="urn:microsoft.com/office/officeart/2005/8/layout/list1"/>
    <dgm:cxn modelId="{B1D4286A-4B64-4D19-B744-0C793AF1B2AB}" srcId="{511C6E29-3BE7-49E5-BA5D-BE7B46705A25}" destId="{7F07A67C-4E0F-4E9D-B758-A96CEE3F6E52}" srcOrd="3" destOrd="0" parTransId="{9B6E6470-9103-43EB-A2A6-D5F130CD817B}" sibTransId="{F3F372C5-6491-44B4-9E5B-5F92E928B37B}"/>
    <dgm:cxn modelId="{4B751D6C-95B1-4B09-B2F4-20DABE5E89F1}" type="presOf" srcId="{5E09EED3-1BB0-42E0-A7A7-E04CF80BDC3C}" destId="{275C205D-87C1-4328-B6E0-5151AD0356E6}" srcOrd="1" destOrd="0" presId="urn:microsoft.com/office/officeart/2005/8/layout/list1"/>
    <dgm:cxn modelId="{87C7DE6C-F267-4543-8D82-822C26BC3C59}" type="presOf" srcId="{7F07A67C-4E0F-4E9D-B758-A96CEE3F6E52}" destId="{2932175C-4095-4A32-AF47-56D7852E8053}" srcOrd="0" destOrd="0" presId="urn:microsoft.com/office/officeart/2005/8/layout/list1"/>
    <dgm:cxn modelId="{A385EA6F-79A0-4943-97A3-82C7137866EB}" srcId="{511C6E29-3BE7-49E5-BA5D-BE7B46705A25}" destId="{91B08559-1E08-49CE-B331-B26A139FE5CD}" srcOrd="0" destOrd="0" parTransId="{3DFD2A6D-4431-450E-A320-0E733B9136AF}" sibTransId="{A9AF81E3-4945-4F17-B984-74108316ABA0}"/>
    <dgm:cxn modelId="{28239572-9389-49BB-B29F-9824D8CBE435}" type="presOf" srcId="{5E09EED3-1BB0-42E0-A7A7-E04CF80BDC3C}" destId="{A0B05CF4-521A-40D6-B902-5E4A265EAA7C}" srcOrd="0" destOrd="0" presId="urn:microsoft.com/office/officeart/2005/8/layout/list1"/>
    <dgm:cxn modelId="{3F241E8C-5BD0-482F-B716-581E23656170}" srcId="{511C6E29-3BE7-49E5-BA5D-BE7B46705A25}" destId="{38628D6C-ED83-4190-BE65-84C1575B3FC4}" srcOrd="4" destOrd="0" parTransId="{A4F3B1F3-FF17-4C12-89E3-DD680363F06E}" sibTransId="{B9C8B9CC-8E8C-4A98-BCBB-61C8B715DB16}"/>
    <dgm:cxn modelId="{B8226E95-DB95-4FE3-9884-0B4C8F9AF5D2}" type="presOf" srcId="{70AE2674-279E-4FE1-B81C-120213AB398A}" destId="{21995405-8A8D-4C80-9054-BB58A6E51806}" srcOrd="1" destOrd="0" presId="urn:microsoft.com/office/officeart/2005/8/layout/list1"/>
    <dgm:cxn modelId="{61ACCAB6-2E1C-47CB-8641-408C6A6623C9}" type="presOf" srcId="{5015B539-7A55-4AA4-8E32-35FF1B10EF12}" destId="{DF27EEF4-474B-4F18-B645-221F60D1C042}" srcOrd="0" destOrd="0" presId="urn:microsoft.com/office/officeart/2005/8/layout/list1"/>
    <dgm:cxn modelId="{994437C0-BD80-42B4-9FA3-6EB7167ED51F}" type="presOf" srcId="{5015B539-7A55-4AA4-8E32-35FF1B10EF12}" destId="{7FABC7DF-9E78-4DEC-A96A-13951EB5625F}" srcOrd="1" destOrd="0" presId="urn:microsoft.com/office/officeart/2005/8/layout/list1"/>
    <dgm:cxn modelId="{D3BDB8C6-A327-4792-BC7D-4784E0AE158D}" srcId="{511C6E29-3BE7-49E5-BA5D-BE7B46705A25}" destId="{5E09EED3-1BB0-42E0-A7A7-E04CF80BDC3C}" srcOrd="1" destOrd="0" parTransId="{A21892D3-2A33-49BD-B508-27355F9688D8}" sibTransId="{6373AEBA-CD83-449F-88A2-4B7805DB7867}"/>
    <dgm:cxn modelId="{21CDEAC9-3F94-4EE0-805F-9E26BE4F3E19}" type="presOf" srcId="{38628D6C-ED83-4190-BE65-84C1575B3FC4}" destId="{AD74FEB4-56B0-4285-8C2E-84BC8B2C26C7}" srcOrd="0" destOrd="0" presId="urn:microsoft.com/office/officeart/2005/8/layout/list1"/>
    <dgm:cxn modelId="{C9EAC5D2-B06F-4981-A3BC-6229B9366065}" type="presOf" srcId="{7F07A67C-4E0F-4E9D-B758-A96CEE3F6E52}" destId="{4F261FD5-0752-42EA-82BF-6F15CAA29EA0}" srcOrd="1" destOrd="0" presId="urn:microsoft.com/office/officeart/2005/8/layout/list1"/>
    <dgm:cxn modelId="{894F08DA-BADC-46FF-846D-63D36E3BE706}" type="presOf" srcId="{70AE2674-279E-4FE1-B81C-120213AB398A}" destId="{4D89A229-DC25-44F4-9204-670B4FDF7F43}" srcOrd="0" destOrd="0" presId="urn:microsoft.com/office/officeart/2005/8/layout/list1"/>
    <dgm:cxn modelId="{EA09A5DD-9F5C-422A-8449-DC27A2D48853}" type="presOf" srcId="{511C6E29-3BE7-49E5-BA5D-BE7B46705A25}" destId="{1E123461-69D3-4661-9E3A-B0944EFA681F}" srcOrd="0" destOrd="0" presId="urn:microsoft.com/office/officeart/2005/8/layout/list1"/>
    <dgm:cxn modelId="{5FFED9DF-E6B8-475C-B031-D7FE42CF27FA}" type="presOf" srcId="{91B08559-1E08-49CE-B331-B26A139FE5CD}" destId="{E490C74C-6FDD-4C8E-95A8-43056B575E7F}" srcOrd="1" destOrd="0" presId="urn:microsoft.com/office/officeart/2005/8/layout/list1"/>
    <dgm:cxn modelId="{0914A148-3B9B-45BF-BF9A-6CFC76107DCF}" type="presParOf" srcId="{1E123461-69D3-4661-9E3A-B0944EFA681F}" destId="{A606560D-5922-4967-8410-B48494AAA42D}" srcOrd="0" destOrd="0" presId="urn:microsoft.com/office/officeart/2005/8/layout/list1"/>
    <dgm:cxn modelId="{14B40F07-2045-4A48-8953-186026985B06}" type="presParOf" srcId="{A606560D-5922-4967-8410-B48494AAA42D}" destId="{DF5F68B4-36F8-4F0B-8020-7613FBD31ED6}" srcOrd="0" destOrd="0" presId="urn:microsoft.com/office/officeart/2005/8/layout/list1"/>
    <dgm:cxn modelId="{0312B940-CDC4-4BA5-9473-53CC8B46E392}" type="presParOf" srcId="{A606560D-5922-4967-8410-B48494AAA42D}" destId="{E490C74C-6FDD-4C8E-95A8-43056B575E7F}" srcOrd="1" destOrd="0" presId="urn:microsoft.com/office/officeart/2005/8/layout/list1"/>
    <dgm:cxn modelId="{0CC9E20F-EF2A-4987-91E6-76C873E84FE9}" type="presParOf" srcId="{1E123461-69D3-4661-9E3A-B0944EFA681F}" destId="{D2E8F80F-B4AC-45D2-8270-C9BEFEA5AB91}" srcOrd="1" destOrd="0" presId="urn:microsoft.com/office/officeart/2005/8/layout/list1"/>
    <dgm:cxn modelId="{A5DD4F00-2D94-4193-927F-015D3A7F86F3}" type="presParOf" srcId="{1E123461-69D3-4661-9E3A-B0944EFA681F}" destId="{C95FBBD1-E336-4696-85F4-B270051D5136}" srcOrd="2" destOrd="0" presId="urn:microsoft.com/office/officeart/2005/8/layout/list1"/>
    <dgm:cxn modelId="{77BCF9F0-5D1E-4248-838E-797AD6F59F1F}" type="presParOf" srcId="{1E123461-69D3-4661-9E3A-B0944EFA681F}" destId="{68F7EFEB-2730-4CE5-8CF3-18D012BBF54B}" srcOrd="3" destOrd="0" presId="urn:microsoft.com/office/officeart/2005/8/layout/list1"/>
    <dgm:cxn modelId="{E143A641-D7E7-4E4A-BF40-99F1E36746C9}" type="presParOf" srcId="{1E123461-69D3-4661-9E3A-B0944EFA681F}" destId="{B180AEB3-D6D5-41D6-B773-5A1E7B54BDC1}" srcOrd="4" destOrd="0" presId="urn:microsoft.com/office/officeart/2005/8/layout/list1"/>
    <dgm:cxn modelId="{54EE5908-D92C-48A8-B144-CDFCF5E047F1}" type="presParOf" srcId="{B180AEB3-D6D5-41D6-B773-5A1E7B54BDC1}" destId="{A0B05CF4-521A-40D6-B902-5E4A265EAA7C}" srcOrd="0" destOrd="0" presId="urn:microsoft.com/office/officeart/2005/8/layout/list1"/>
    <dgm:cxn modelId="{997CB4D7-57B8-4FCC-8A20-18F35834D44F}" type="presParOf" srcId="{B180AEB3-D6D5-41D6-B773-5A1E7B54BDC1}" destId="{275C205D-87C1-4328-B6E0-5151AD0356E6}" srcOrd="1" destOrd="0" presId="urn:microsoft.com/office/officeart/2005/8/layout/list1"/>
    <dgm:cxn modelId="{BD83A059-259E-41AF-A435-6134EAFA021D}" type="presParOf" srcId="{1E123461-69D3-4661-9E3A-B0944EFA681F}" destId="{885ADFE0-C322-4A2D-9777-3F3CACCA9963}" srcOrd="5" destOrd="0" presId="urn:microsoft.com/office/officeart/2005/8/layout/list1"/>
    <dgm:cxn modelId="{B2B3380F-204B-4B44-A96B-7191E74F7B08}" type="presParOf" srcId="{1E123461-69D3-4661-9E3A-B0944EFA681F}" destId="{E07F64AE-56CF-4B41-B829-5E8FDD1E226E}" srcOrd="6" destOrd="0" presId="urn:microsoft.com/office/officeart/2005/8/layout/list1"/>
    <dgm:cxn modelId="{319A2257-D8CD-4F09-8E24-E044B195019B}" type="presParOf" srcId="{1E123461-69D3-4661-9E3A-B0944EFA681F}" destId="{71F8B38C-B13F-4414-BFC9-5DE7309DE0FD}" srcOrd="7" destOrd="0" presId="urn:microsoft.com/office/officeart/2005/8/layout/list1"/>
    <dgm:cxn modelId="{A72A6C1A-721B-4E6E-8212-B39E32C1977A}" type="presParOf" srcId="{1E123461-69D3-4661-9E3A-B0944EFA681F}" destId="{6D10A5FE-4EBD-4DC9-95DD-93036F579AC9}" srcOrd="8" destOrd="0" presId="urn:microsoft.com/office/officeart/2005/8/layout/list1"/>
    <dgm:cxn modelId="{EAA05491-68F7-4110-B9D9-31B6AD2A2498}" type="presParOf" srcId="{6D10A5FE-4EBD-4DC9-95DD-93036F579AC9}" destId="{DF27EEF4-474B-4F18-B645-221F60D1C042}" srcOrd="0" destOrd="0" presId="urn:microsoft.com/office/officeart/2005/8/layout/list1"/>
    <dgm:cxn modelId="{A055CB8C-B161-4A37-8A7A-DD01EA630130}" type="presParOf" srcId="{6D10A5FE-4EBD-4DC9-95DD-93036F579AC9}" destId="{7FABC7DF-9E78-4DEC-A96A-13951EB5625F}" srcOrd="1" destOrd="0" presId="urn:microsoft.com/office/officeart/2005/8/layout/list1"/>
    <dgm:cxn modelId="{12D2670B-A9A1-4444-A179-021B2D602CBD}" type="presParOf" srcId="{1E123461-69D3-4661-9E3A-B0944EFA681F}" destId="{A1CC3280-6EE2-4FE1-8C88-23C7254353A8}" srcOrd="9" destOrd="0" presId="urn:microsoft.com/office/officeart/2005/8/layout/list1"/>
    <dgm:cxn modelId="{10FB18AD-0B7B-4CF9-9166-76BE3997C1AE}" type="presParOf" srcId="{1E123461-69D3-4661-9E3A-B0944EFA681F}" destId="{3FC612F7-4914-484F-85C3-4FF26563D880}" srcOrd="10" destOrd="0" presId="urn:microsoft.com/office/officeart/2005/8/layout/list1"/>
    <dgm:cxn modelId="{1FD9DF9E-C734-4BB8-95F1-D68067DCC981}" type="presParOf" srcId="{1E123461-69D3-4661-9E3A-B0944EFA681F}" destId="{4EDD963F-6B3E-41BB-9BDD-46646700A2A0}" srcOrd="11" destOrd="0" presId="urn:microsoft.com/office/officeart/2005/8/layout/list1"/>
    <dgm:cxn modelId="{6F3A8049-5130-45B2-96B7-3B7E9E8BBFAD}" type="presParOf" srcId="{1E123461-69D3-4661-9E3A-B0944EFA681F}" destId="{CD74ECE8-45F7-45D2-996B-6313FD149E55}" srcOrd="12" destOrd="0" presId="urn:microsoft.com/office/officeart/2005/8/layout/list1"/>
    <dgm:cxn modelId="{382EDB28-CD03-41E6-B742-9DEE72FE2B56}" type="presParOf" srcId="{CD74ECE8-45F7-45D2-996B-6313FD149E55}" destId="{2932175C-4095-4A32-AF47-56D7852E8053}" srcOrd="0" destOrd="0" presId="urn:microsoft.com/office/officeart/2005/8/layout/list1"/>
    <dgm:cxn modelId="{6C332C75-2104-4590-B360-96D536460816}" type="presParOf" srcId="{CD74ECE8-45F7-45D2-996B-6313FD149E55}" destId="{4F261FD5-0752-42EA-82BF-6F15CAA29EA0}" srcOrd="1" destOrd="0" presId="urn:microsoft.com/office/officeart/2005/8/layout/list1"/>
    <dgm:cxn modelId="{CF8845BB-5BC3-4899-B448-A6CE7B300CF5}" type="presParOf" srcId="{1E123461-69D3-4661-9E3A-B0944EFA681F}" destId="{B9E74358-5420-497E-A7AA-F7F7B5CCBA83}" srcOrd="13" destOrd="0" presId="urn:microsoft.com/office/officeart/2005/8/layout/list1"/>
    <dgm:cxn modelId="{B0538B0D-C170-4718-BA3F-5702F577CAB6}" type="presParOf" srcId="{1E123461-69D3-4661-9E3A-B0944EFA681F}" destId="{F627EFDA-D787-486D-A909-F75F183AD0C6}" srcOrd="14" destOrd="0" presId="urn:microsoft.com/office/officeart/2005/8/layout/list1"/>
    <dgm:cxn modelId="{13F9ED4D-FCA2-4FE0-88A2-0DFBBA19B820}" type="presParOf" srcId="{1E123461-69D3-4661-9E3A-B0944EFA681F}" destId="{EB4CE9C7-6F1F-49DC-887F-7EAA3C43362A}" srcOrd="15" destOrd="0" presId="urn:microsoft.com/office/officeart/2005/8/layout/list1"/>
    <dgm:cxn modelId="{27FF0519-23DD-403E-8E49-CD84915309B5}" type="presParOf" srcId="{1E123461-69D3-4661-9E3A-B0944EFA681F}" destId="{68261A0D-57F1-4207-80F3-6ACB909B43FB}" srcOrd="16" destOrd="0" presId="urn:microsoft.com/office/officeart/2005/8/layout/list1"/>
    <dgm:cxn modelId="{A5E02133-DA46-4286-B1FF-07E00FDF8139}" type="presParOf" srcId="{68261A0D-57F1-4207-80F3-6ACB909B43FB}" destId="{AD74FEB4-56B0-4285-8C2E-84BC8B2C26C7}" srcOrd="0" destOrd="0" presId="urn:microsoft.com/office/officeart/2005/8/layout/list1"/>
    <dgm:cxn modelId="{5C7D65E1-24E6-4224-B4E0-373AF329BBD5}" type="presParOf" srcId="{68261A0D-57F1-4207-80F3-6ACB909B43FB}" destId="{633731C3-2932-44BA-B87D-179949EFB581}" srcOrd="1" destOrd="0" presId="urn:microsoft.com/office/officeart/2005/8/layout/list1"/>
    <dgm:cxn modelId="{48442E08-717C-429D-AD83-5D206EDDD159}" type="presParOf" srcId="{1E123461-69D3-4661-9E3A-B0944EFA681F}" destId="{2E6C4334-4539-492F-AC4D-2E173F9FAA37}" srcOrd="17" destOrd="0" presId="urn:microsoft.com/office/officeart/2005/8/layout/list1"/>
    <dgm:cxn modelId="{816FCD4E-1BDF-484C-85E5-C71A21DEC4B8}" type="presParOf" srcId="{1E123461-69D3-4661-9E3A-B0944EFA681F}" destId="{15362820-4C39-44AC-B799-F525140A60AC}" srcOrd="18" destOrd="0" presId="urn:microsoft.com/office/officeart/2005/8/layout/list1"/>
    <dgm:cxn modelId="{E7B84829-A8E5-4932-BD1B-0C49D0EE5389}" type="presParOf" srcId="{1E123461-69D3-4661-9E3A-B0944EFA681F}" destId="{C762EC6D-5293-434B-8B80-DA6296DAFF23}" srcOrd="19" destOrd="0" presId="urn:microsoft.com/office/officeart/2005/8/layout/list1"/>
    <dgm:cxn modelId="{5AA0B16A-EA0C-4C3A-A2B5-5AA7FB96675A}" type="presParOf" srcId="{1E123461-69D3-4661-9E3A-B0944EFA681F}" destId="{F3470299-2BB0-482E-96BB-B8A49C67370A}" srcOrd="20" destOrd="0" presId="urn:microsoft.com/office/officeart/2005/8/layout/list1"/>
    <dgm:cxn modelId="{BFAC16C1-0F9C-49BF-AAA7-A1BD77AC1B12}" type="presParOf" srcId="{F3470299-2BB0-482E-96BB-B8A49C67370A}" destId="{4D89A229-DC25-44F4-9204-670B4FDF7F43}" srcOrd="0" destOrd="0" presId="urn:microsoft.com/office/officeart/2005/8/layout/list1"/>
    <dgm:cxn modelId="{BA165740-49ED-4AA2-A910-622835EA9055}" type="presParOf" srcId="{F3470299-2BB0-482E-96BB-B8A49C67370A}" destId="{21995405-8A8D-4C80-9054-BB58A6E51806}" srcOrd="1" destOrd="0" presId="urn:microsoft.com/office/officeart/2005/8/layout/list1"/>
    <dgm:cxn modelId="{8A466C84-A591-4950-AD8C-1558D1F539AD}" type="presParOf" srcId="{1E123461-69D3-4661-9E3A-B0944EFA681F}" destId="{C0163208-98AF-4010-A8D7-075E2DFC287B}" srcOrd="21" destOrd="0" presId="urn:microsoft.com/office/officeart/2005/8/layout/list1"/>
    <dgm:cxn modelId="{FD55C103-1210-45C6-8AB5-D35803A6CEB4}" type="presParOf" srcId="{1E123461-69D3-4661-9E3A-B0944EFA681F}" destId="{0CAFD14E-58F9-4B2C-B2E0-5D20C89EF7B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53AA3-6641-4015-8E44-37CDC0E05389}">
      <dsp:nvSpPr>
        <dsp:cNvPr id="0" name=""/>
        <dsp:cNvSpPr/>
      </dsp:nvSpPr>
      <dsp:spPr>
        <a:xfrm rot="5400000">
          <a:off x="4794018" y="127519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rgbClr val="FFFF00"/>
              </a:solidFill>
            </a:rPr>
            <a:t>messa in sicurezza e riqualificazione delle infrastrutture stradali e degli edifici pubblici</a:t>
          </a:r>
        </a:p>
      </dsp:txBody>
      <dsp:txXfrm rot="-5400000">
        <a:off x="5185969" y="305021"/>
        <a:ext cx="1170234" cy="1345097"/>
      </dsp:txXfrm>
    </dsp:sp>
    <dsp:sp modelId="{F4FC8D32-D2E5-41AD-870E-6809C3D9F43E}">
      <dsp:nvSpPr>
        <dsp:cNvPr id="0" name=""/>
        <dsp:cNvSpPr/>
      </dsp:nvSpPr>
      <dsp:spPr>
        <a:xfrm>
          <a:off x="6672725" y="391328"/>
          <a:ext cx="2180816" cy="1172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2A872-D55E-4DDE-ADF3-C1E010D9E76C}">
      <dsp:nvSpPr>
        <dsp:cNvPr id="0" name=""/>
        <dsp:cNvSpPr/>
      </dsp:nvSpPr>
      <dsp:spPr>
        <a:xfrm rot="5400000">
          <a:off x="2976731" y="128262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3368682" y="305764"/>
        <a:ext cx="1170234" cy="1345097"/>
      </dsp:txXfrm>
    </dsp:sp>
    <dsp:sp modelId="{26EC28F9-5E09-4EBC-8A5E-0EAB21AFCFA8}">
      <dsp:nvSpPr>
        <dsp:cNvPr id="0" name=""/>
        <dsp:cNvSpPr/>
      </dsp:nvSpPr>
      <dsp:spPr>
        <a:xfrm rot="5400000">
          <a:off x="3872447" y="1786190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 dirty="0">
            <a:solidFill>
              <a:srgbClr val="FFFF00"/>
            </a:solidFill>
          </a:endParaRPr>
        </a:p>
      </dsp:txBody>
      <dsp:txXfrm rot="-5400000">
        <a:off x="4264398" y="1963692"/>
        <a:ext cx="1170234" cy="1345097"/>
      </dsp:txXfrm>
    </dsp:sp>
    <dsp:sp modelId="{EF374F72-689B-4FAE-9D4D-4B3E752E6A54}">
      <dsp:nvSpPr>
        <dsp:cNvPr id="0" name=""/>
        <dsp:cNvSpPr/>
      </dsp:nvSpPr>
      <dsp:spPr>
        <a:xfrm>
          <a:off x="1818649" y="2049999"/>
          <a:ext cx="2110467" cy="1172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139885-9795-40A7-A43E-94364B62480E}">
      <dsp:nvSpPr>
        <dsp:cNvPr id="0" name=""/>
        <dsp:cNvSpPr/>
      </dsp:nvSpPr>
      <dsp:spPr>
        <a:xfrm rot="5400000">
          <a:off x="5708554" y="1786190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>
            <a:solidFill>
              <a:srgbClr val="FFFF00"/>
            </a:solidFill>
          </a:endParaRPr>
        </a:p>
      </dsp:txBody>
      <dsp:txXfrm rot="-5400000">
        <a:off x="6100505" y="1963692"/>
        <a:ext cx="1170234" cy="1345097"/>
      </dsp:txXfrm>
    </dsp:sp>
    <dsp:sp modelId="{97D68B4A-AC03-47EA-8BA0-6757088C908B}">
      <dsp:nvSpPr>
        <dsp:cNvPr id="0" name=""/>
        <dsp:cNvSpPr/>
      </dsp:nvSpPr>
      <dsp:spPr>
        <a:xfrm rot="5400000">
          <a:off x="4794018" y="3444862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rgbClr val="FFFF00"/>
              </a:solidFill>
            </a:rPr>
            <a:t>recupero dei pascoli montani anche al fine di favorire la produzione locale </a:t>
          </a:r>
          <a:endParaRPr lang="it-IT" sz="1400" kern="1200" dirty="0">
            <a:solidFill>
              <a:srgbClr val="FFFF00"/>
            </a:solidFill>
          </a:endParaRPr>
        </a:p>
      </dsp:txBody>
      <dsp:txXfrm rot="-5400000">
        <a:off x="5185969" y="3622364"/>
        <a:ext cx="1170234" cy="1345097"/>
      </dsp:txXfrm>
    </dsp:sp>
    <dsp:sp modelId="{DBFD60FC-2AA4-4A88-85CA-EDD08156F875}">
      <dsp:nvSpPr>
        <dsp:cNvPr id="0" name=""/>
        <dsp:cNvSpPr/>
      </dsp:nvSpPr>
      <dsp:spPr>
        <a:xfrm>
          <a:off x="6672725" y="3708670"/>
          <a:ext cx="2180816" cy="1172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22057-4C11-400B-9D23-2C6665AE5B4F}">
      <dsp:nvSpPr>
        <dsp:cNvPr id="0" name=""/>
        <dsp:cNvSpPr/>
      </dsp:nvSpPr>
      <dsp:spPr>
        <a:xfrm rot="5400000">
          <a:off x="2967704" y="3444862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3359655" y="3622364"/>
        <a:ext cx="1170234" cy="1345097"/>
      </dsp:txXfrm>
    </dsp:sp>
    <dsp:sp modelId="{467A57E4-A995-4576-B107-027DB9887577}">
      <dsp:nvSpPr>
        <dsp:cNvPr id="0" name=""/>
        <dsp:cNvSpPr/>
      </dsp:nvSpPr>
      <dsp:spPr>
        <a:xfrm rot="5400000">
          <a:off x="6644186" y="127018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rgbClr val="FFFF00"/>
              </a:solidFill>
            </a:rPr>
            <a:t>riqualificazione e </a:t>
          </a:r>
          <a:r>
            <a:rPr lang="it-IT" sz="1200" kern="1200">
              <a:solidFill>
                <a:srgbClr val="FFFF00"/>
              </a:solidFill>
            </a:rPr>
            <a:t>accrescimento dell’efficienza </a:t>
          </a:r>
          <a:r>
            <a:rPr lang="it-IT" sz="1200" kern="1200" dirty="0">
              <a:solidFill>
                <a:srgbClr val="FFFF00"/>
              </a:solidFill>
            </a:rPr>
            <a:t>energetica del patrimonio edilizio pubblico</a:t>
          </a:r>
        </a:p>
      </dsp:txBody>
      <dsp:txXfrm rot="-5400000">
        <a:off x="7036137" y="304520"/>
        <a:ext cx="1170234" cy="1345097"/>
      </dsp:txXfrm>
    </dsp:sp>
    <dsp:sp modelId="{EDAB6BE7-87ED-48AF-8483-A9F0BBE2C276}">
      <dsp:nvSpPr>
        <dsp:cNvPr id="0" name=""/>
        <dsp:cNvSpPr/>
      </dsp:nvSpPr>
      <dsp:spPr>
        <a:xfrm>
          <a:off x="1818649" y="5367341"/>
          <a:ext cx="2110467" cy="1172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27F69A-6C02-4FCE-86CD-6D8865326A62}">
      <dsp:nvSpPr>
        <dsp:cNvPr id="0" name=""/>
        <dsp:cNvSpPr/>
      </dsp:nvSpPr>
      <dsp:spPr>
        <a:xfrm rot="5400000">
          <a:off x="6662666" y="3450919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7054617" y="3628421"/>
        <a:ext cx="1170234" cy="13450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0F1A2-B6B9-4544-9D28-3FAF40D7FED5}">
      <dsp:nvSpPr>
        <dsp:cNvPr id="0" name=""/>
        <dsp:cNvSpPr/>
      </dsp:nvSpPr>
      <dsp:spPr>
        <a:xfrm>
          <a:off x="1117506" y="788"/>
          <a:ext cx="3215883" cy="1286353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27940" rIns="0" bIns="279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rgbClr val="FFFF00"/>
              </a:solidFill>
              <a:latin typeface="Calibri"/>
              <a:cs typeface="Calibri"/>
            </a:rPr>
            <a:t>FASE 1</a:t>
          </a:r>
        </a:p>
      </dsp:txBody>
      <dsp:txXfrm>
        <a:off x="1760683" y="788"/>
        <a:ext cx="1929530" cy="1286353"/>
      </dsp:txXfrm>
    </dsp:sp>
    <dsp:sp modelId="{A5F6F17C-1B63-4592-BA5C-24E95F2728C5}">
      <dsp:nvSpPr>
        <dsp:cNvPr id="0" name=""/>
        <dsp:cNvSpPr/>
      </dsp:nvSpPr>
      <dsp:spPr>
        <a:xfrm>
          <a:off x="3915325" y="110128"/>
          <a:ext cx="3313817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Acquisizione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indirizzi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PEC</a:t>
          </a:r>
          <a:b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</a:b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 </a:t>
          </a:r>
          <a:r>
            <a:rPr lang="en-US" sz="1600" b="1" kern="1200">
              <a:solidFill>
                <a:srgbClr val="FF0000"/>
              </a:solidFill>
              <a:latin typeface="Calibri"/>
              <a:cs typeface="Calibri"/>
            </a:rPr>
            <a:t>(16 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luglio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 – 9 agosto)</a:t>
          </a:r>
        </a:p>
      </dsp:txBody>
      <dsp:txXfrm>
        <a:off x="4449162" y="110128"/>
        <a:ext cx="2246144" cy="1067673"/>
      </dsp:txXfrm>
    </dsp:sp>
    <dsp:sp modelId="{32ACBAE2-3D0D-4D87-8809-A57237AAE023}">
      <dsp:nvSpPr>
        <dsp:cNvPr id="0" name=""/>
        <dsp:cNvSpPr/>
      </dsp:nvSpPr>
      <dsp:spPr>
        <a:xfrm>
          <a:off x="6855457" y="110128"/>
          <a:ext cx="3492813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Invio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link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personalizzati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per </a:t>
          </a:r>
          <a:r>
            <a:rPr lang="en-US" sz="1600" b="1" kern="1200">
              <a:solidFill>
                <a:srgbClr val="002060"/>
              </a:solidFill>
              <a:latin typeface="Calibri"/>
              <a:cs typeface="Calibri"/>
            </a:rPr>
            <a:t>presentazione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endParaRPr lang="en-US" sz="1600" b="1" kern="1200" dirty="0">
            <a:solidFill>
              <a:srgbClr val="002060"/>
            </a:solidFill>
            <a:latin typeface="Calibri"/>
            <a:cs typeface="Calibri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agosto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7389294" y="110128"/>
        <a:ext cx="2425140" cy="1067673"/>
      </dsp:txXfrm>
    </dsp:sp>
    <dsp:sp modelId="{C3070F1E-427B-472A-B44D-C4A08F9B06B3}">
      <dsp:nvSpPr>
        <dsp:cNvPr id="0" name=""/>
        <dsp:cNvSpPr/>
      </dsp:nvSpPr>
      <dsp:spPr>
        <a:xfrm>
          <a:off x="1117506" y="1467231"/>
          <a:ext cx="3215883" cy="1286353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27940" rIns="0" bIns="279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rgbClr val="FFFF00"/>
              </a:solidFill>
              <a:latin typeface="Calibri"/>
              <a:cs typeface="Calibri"/>
            </a:rPr>
            <a:t>FASE 2</a:t>
          </a:r>
        </a:p>
      </dsp:txBody>
      <dsp:txXfrm>
        <a:off x="1760683" y="1467231"/>
        <a:ext cx="1929530" cy="1286353"/>
      </dsp:txXfrm>
    </dsp:sp>
    <dsp:sp modelId="{825FA3E1-7933-432D-8400-B2CF3AF82694}">
      <dsp:nvSpPr>
        <dsp:cNvPr id="0" name=""/>
        <dsp:cNvSpPr/>
      </dsp:nvSpPr>
      <dsp:spPr>
        <a:xfrm>
          <a:off x="3915325" y="1576571"/>
          <a:ext cx="3360314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Invio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 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da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parte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di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Enti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(11 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settembre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 – 3 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ottobre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4449162" y="1576571"/>
        <a:ext cx="2292641" cy="1067673"/>
      </dsp:txXfrm>
    </dsp:sp>
    <dsp:sp modelId="{20F6F166-01F9-40DA-B987-E7FDAE9EFCDF}">
      <dsp:nvSpPr>
        <dsp:cNvPr id="0" name=""/>
        <dsp:cNvSpPr/>
      </dsp:nvSpPr>
      <dsp:spPr>
        <a:xfrm>
          <a:off x="6901954" y="1576571"/>
          <a:ext cx="3482777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Acquisizione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e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applicazione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punteggi</a:t>
          </a:r>
          <a:endParaRPr lang="en-US" sz="1600" b="1" kern="1200" dirty="0">
            <a:solidFill>
              <a:srgbClr val="002060"/>
            </a:solidFill>
            <a:latin typeface="Calibri"/>
            <a:cs typeface="Calibri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ottobre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7435791" y="1576571"/>
        <a:ext cx="2415104" cy="1067673"/>
      </dsp:txXfrm>
    </dsp:sp>
    <dsp:sp modelId="{AA186BA7-EB9D-43EE-809C-DED40C563F93}">
      <dsp:nvSpPr>
        <dsp:cNvPr id="0" name=""/>
        <dsp:cNvSpPr/>
      </dsp:nvSpPr>
      <dsp:spPr>
        <a:xfrm>
          <a:off x="1117506" y="2933674"/>
          <a:ext cx="3215883" cy="1286353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27940" rIns="0" bIns="279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rgbClr val="FFFF00"/>
              </a:solidFill>
              <a:latin typeface="Calibri"/>
              <a:cs typeface="Calibri"/>
            </a:rPr>
            <a:t>FASE 3</a:t>
          </a:r>
        </a:p>
      </dsp:txBody>
      <dsp:txXfrm>
        <a:off x="1760683" y="2933674"/>
        <a:ext cx="1929530" cy="1286353"/>
      </dsp:txXfrm>
    </dsp:sp>
    <dsp:sp modelId="{F37C77AF-3D95-4569-AF1C-475FDB0FD7DF}">
      <dsp:nvSpPr>
        <dsp:cNvPr id="0" name=""/>
        <dsp:cNvSpPr/>
      </dsp:nvSpPr>
      <dsp:spPr>
        <a:xfrm>
          <a:off x="3915325" y="3043014"/>
          <a:ext cx="3414686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Verifica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dei</a:t>
          </a:r>
          <a:r>
            <a:rPr lang="en-US" sz="1600" b="1" kern="1200">
              <a:solidFill>
                <a:srgbClr val="002060"/>
              </a:solidFill>
              <a:latin typeface="Calibri"/>
              <a:cs typeface="Calibri"/>
            </a:rPr>
            <a:t> progetti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e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soccorso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istruttorio</a:t>
          </a:r>
          <a:endParaRPr lang="en-US" sz="1600" b="1" kern="1200" dirty="0">
            <a:solidFill>
              <a:srgbClr val="002060"/>
            </a:solidFill>
            <a:latin typeface="Calibri"/>
            <a:cs typeface="Calibri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novembre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4449162" y="3043014"/>
        <a:ext cx="2347013" cy="1067673"/>
      </dsp:txXfrm>
    </dsp:sp>
    <dsp:sp modelId="{9599F8DE-1316-444E-957D-7F09D63A2D7A}">
      <dsp:nvSpPr>
        <dsp:cNvPr id="0" name=""/>
        <dsp:cNvSpPr/>
      </dsp:nvSpPr>
      <dsp:spPr>
        <a:xfrm>
          <a:off x="6965477" y="3061314"/>
          <a:ext cx="3501087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Approvazione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 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progetti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ammissibili</a:t>
          </a:r>
          <a:endParaRPr lang="en-US" sz="1600" b="1" kern="1200" dirty="0">
            <a:solidFill>
              <a:srgbClr val="002060"/>
            </a:solidFill>
            <a:latin typeface="Calibri"/>
            <a:cs typeface="Calibri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dicembre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7499314" y="3061314"/>
        <a:ext cx="2433414" cy="10676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FBBD1-E336-4696-85F4-B270051D5136}">
      <dsp:nvSpPr>
        <dsp:cNvPr id="0" name=""/>
        <dsp:cNvSpPr/>
      </dsp:nvSpPr>
      <dsp:spPr>
        <a:xfrm>
          <a:off x="0" y="3369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90C74C-6FDD-4C8E-95A8-43056B575E7F}">
      <dsp:nvSpPr>
        <dsp:cNvPr id="0" name=""/>
        <dsp:cNvSpPr/>
      </dsp:nvSpPr>
      <dsp:spPr>
        <a:xfrm>
          <a:off x="338675" y="417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Avvisi e aggiornamenti su sezione del sito dedicata al bando</a:t>
          </a:r>
        </a:p>
      </dsp:txBody>
      <dsp:txXfrm>
        <a:off x="367496" y="70554"/>
        <a:ext cx="4683819" cy="532758"/>
      </dsp:txXfrm>
    </dsp:sp>
    <dsp:sp modelId="{E07F64AE-56CF-4B41-B829-5E8FDD1E226E}">
      <dsp:nvSpPr>
        <dsp:cNvPr id="0" name=""/>
        <dsp:cNvSpPr/>
      </dsp:nvSpPr>
      <dsp:spPr>
        <a:xfrm>
          <a:off x="0" y="12441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332421"/>
              <a:satOff val="-1425"/>
              <a:lumOff val="1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5C205D-87C1-4328-B6E0-5151AD0356E6}">
      <dsp:nvSpPr>
        <dsp:cNvPr id="0" name=""/>
        <dsp:cNvSpPr/>
      </dsp:nvSpPr>
      <dsp:spPr>
        <a:xfrm>
          <a:off x="309065" y="9489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Pubblicazione atti normativi e bando</a:t>
          </a:r>
        </a:p>
      </dsp:txBody>
      <dsp:txXfrm>
        <a:off x="337886" y="977754"/>
        <a:ext cx="4683819" cy="532758"/>
      </dsp:txXfrm>
    </dsp:sp>
    <dsp:sp modelId="{3FC612F7-4914-484F-85C3-4FF26563D880}">
      <dsp:nvSpPr>
        <dsp:cNvPr id="0" name=""/>
        <dsp:cNvSpPr/>
      </dsp:nvSpPr>
      <dsp:spPr>
        <a:xfrm>
          <a:off x="0" y="21513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664841"/>
              <a:satOff val="-2850"/>
              <a:lumOff val="3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ABC7DF-9E78-4DEC-A96A-13951EB5625F}">
      <dsp:nvSpPr>
        <dsp:cNvPr id="0" name=""/>
        <dsp:cNvSpPr/>
      </dsp:nvSpPr>
      <dsp:spPr>
        <a:xfrm>
          <a:off x="338675" y="18561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Manuale operativo</a:t>
          </a:r>
          <a:r>
            <a:rPr lang="it-IT" sz="1600" b="1" kern="1200" dirty="0">
              <a:latin typeface="Trebuchet MS" panose="020B0603020202020204"/>
            </a:rPr>
            <a:t> </a:t>
          </a:r>
          <a:r>
            <a:rPr lang="it-IT" sz="1600" b="1" kern="1200" dirty="0"/>
            <a:t> </a:t>
          </a:r>
          <a:r>
            <a:rPr lang="it-IT" sz="1600" b="1" kern="1200" dirty="0">
              <a:latin typeface="Trebuchet MS" panose="020B0603020202020204"/>
            </a:rPr>
            <a:t>e video tutorial sulla</a:t>
          </a:r>
          <a:r>
            <a:rPr lang="it-IT" sz="1600" b="1" kern="1200" dirty="0"/>
            <a:t> procedura telematica</a:t>
          </a:r>
        </a:p>
      </dsp:txBody>
      <dsp:txXfrm>
        <a:off x="367496" y="1884954"/>
        <a:ext cx="4683819" cy="532758"/>
      </dsp:txXfrm>
    </dsp:sp>
    <dsp:sp modelId="{F627EFDA-D787-486D-A909-F75F183AD0C6}">
      <dsp:nvSpPr>
        <dsp:cNvPr id="0" name=""/>
        <dsp:cNvSpPr/>
      </dsp:nvSpPr>
      <dsp:spPr>
        <a:xfrm>
          <a:off x="0" y="30585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997262"/>
              <a:satOff val="-4274"/>
              <a:lumOff val="5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261FD5-0752-42EA-82BF-6F15CAA29EA0}">
      <dsp:nvSpPr>
        <dsp:cNvPr id="0" name=""/>
        <dsp:cNvSpPr/>
      </dsp:nvSpPr>
      <dsp:spPr>
        <a:xfrm>
          <a:off x="338675" y="27633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err="1"/>
            <a:t>Faq</a:t>
          </a:r>
          <a:endParaRPr lang="it-IT" sz="1600" b="1" kern="1200"/>
        </a:p>
      </dsp:txBody>
      <dsp:txXfrm>
        <a:off x="367496" y="2792154"/>
        <a:ext cx="4683819" cy="532758"/>
      </dsp:txXfrm>
    </dsp:sp>
    <dsp:sp modelId="{15362820-4C39-44AC-B799-F525140A60AC}">
      <dsp:nvSpPr>
        <dsp:cNvPr id="0" name=""/>
        <dsp:cNvSpPr/>
      </dsp:nvSpPr>
      <dsp:spPr>
        <a:xfrm>
          <a:off x="0" y="39657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1329683"/>
              <a:satOff val="-5699"/>
              <a:lumOff val="7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3731C3-2932-44BA-B87D-179949EFB581}">
      <dsp:nvSpPr>
        <dsp:cNvPr id="0" name=""/>
        <dsp:cNvSpPr/>
      </dsp:nvSpPr>
      <dsp:spPr>
        <a:xfrm>
          <a:off x="338675" y="36705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Email dedicata</a:t>
          </a:r>
        </a:p>
      </dsp:txBody>
      <dsp:txXfrm>
        <a:off x="367496" y="3699354"/>
        <a:ext cx="4683819" cy="532758"/>
      </dsp:txXfrm>
    </dsp:sp>
    <dsp:sp modelId="{0CAFD14E-58F9-4B2C-B2E0-5D20C89EF7B0}">
      <dsp:nvSpPr>
        <dsp:cNvPr id="0" name=""/>
        <dsp:cNvSpPr/>
      </dsp:nvSpPr>
      <dsp:spPr>
        <a:xfrm>
          <a:off x="0" y="48729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1662103"/>
              <a:satOff val="-7124"/>
              <a:lumOff val="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995405-8A8D-4C80-9054-BB58A6E51806}">
      <dsp:nvSpPr>
        <dsp:cNvPr id="0" name=""/>
        <dsp:cNvSpPr/>
      </dsp:nvSpPr>
      <dsp:spPr>
        <a:xfrm>
          <a:off x="338675" y="45777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Canali social</a:t>
          </a:r>
        </a:p>
      </dsp:txBody>
      <dsp:txXfrm>
        <a:off x="367496" y="4606554"/>
        <a:ext cx="4683819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23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55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4421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185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9336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931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525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96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41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94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4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19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03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012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838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096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08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8265C1-4660-439E-8B9D-AF9F7397F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0594" y="2313557"/>
            <a:ext cx="7990213" cy="2235772"/>
          </a:xfrm>
        </p:spPr>
        <p:txBody>
          <a:bodyPr>
            <a:noAutofit/>
          </a:bodyPr>
          <a:lstStyle/>
          <a:p>
            <a:pPr algn="ctr"/>
            <a:r>
              <a:rPr lang="it-IT" sz="44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PIANO NAZIONALE PER LA RIQUALIFICAZIONE DEI </a:t>
            </a:r>
            <a:br>
              <a:rPr lang="it-IT" sz="44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it-IT" sz="44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PICCOLI COMUNI 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D3AAFD41-9CD3-F3FE-4E27-00675375B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533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1F9ED3CE-66E4-49F3-901C-BE6135A952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043239"/>
              </p:ext>
            </p:extLst>
          </p:nvPr>
        </p:nvGraphicFramePr>
        <p:xfrm>
          <a:off x="565784" y="601244"/>
          <a:ext cx="10672192" cy="6931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D08054B0-49D2-423A-B103-75BEC04DF2A7}"/>
              </a:ext>
            </a:extLst>
          </p:cNvPr>
          <p:cNvSpPr/>
          <p:nvPr/>
        </p:nvSpPr>
        <p:spPr>
          <a:xfrm>
            <a:off x="3666744" y="962143"/>
            <a:ext cx="16885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 manutenzione del territorio con recupero di immobili esistenti e aree dismesse e mitigazione rischio idrogeologico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39166220-8207-4425-99A4-845397DFA8AB}"/>
              </a:ext>
            </a:extLst>
          </p:cNvPr>
          <p:cNvSpPr/>
          <p:nvPr/>
        </p:nvSpPr>
        <p:spPr>
          <a:xfrm>
            <a:off x="3666744" y="4521422"/>
            <a:ext cx="1688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salvaguardia e recupero  dei beni culturali, storici, artistici e librari</a:t>
            </a:r>
          </a:p>
        </p:txBody>
      </p:sp>
      <p:sp>
        <p:nvSpPr>
          <p:cNvPr id="7" name="Rectangle: Rounded Corners 5">
            <a:extLst>
              <a:ext uri="{FF2B5EF4-FFF2-40B4-BE49-F238E27FC236}">
                <a16:creationId xmlns:a16="http://schemas.microsoft.com/office/drawing/2014/main" id="{DC1AFC1A-770B-4A8E-BF0E-F1C1A5411636}"/>
              </a:ext>
            </a:extLst>
          </p:cNvPr>
          <p:cNvSpPr/>
          <p:nvPr/>
        </p:nvSpPr>
        <p:spPr>
          <a:xfrm>
            <a:off x="393893" y="2675966"/>
            <a:ext cx="3652053" cy="10156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INTERVENTI PRIORITARI DEL PIANO NAZIONALE PER I PICCOLI COMUNI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316EB0A-9A6B-416E-9B35-9F054236A69B}"/>
              </a:ext>
            </a:extLst>
          </p:cNvPr>
          <p:cNvSpPr/>
          <p:nvPr/>
        </p:nvSpPr>
        <p:spPr>
          <a:xfrm>
            <a:off x="7400544" y="4396294"/>
            <a:ext cx="15941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ristrutturazione dei percorsi viari di particolare valore storico, culturale e turistico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24AD7F7-41EC-4B0A-B3C7-B6D16E2194FC}"/>
              </a:ext>
            </a:extLst>
          </p:cNvPr>
          <p:cNvSpPr/>
          <p:nvPr/>
        </p:nvSpPr>
        <p:spPr>
          <a:xfrm>
            <a:off x="4666489" y="2668063"/>
            <a:ext cx="1517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acquisizione e riqualificazione di terreni e di edifici in stato di abbandono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1DC03288-CEA8-4970-8123-A280AF548BC5}"/>
              </a:ext>
            </a:extLst>
          </p:cNvPr>
          <p:cNvSpPr/>
          <p:nvPr/>
        </p:nvSpPr>
        <p:spPr>
          <a:xfrm>
            <a:off x="6446521" y="2594910"/>
            <a:ext cx="15941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acquisizione di case cantoniere e del sedime ferroviario dismesso, anche per finalità di protezione civile  e turistiche</a:t>
            </a:r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E469B044-3972-4F6C-8E8E-AEBEE73D71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3" name="Esagono 2">
            <a:extLst>
              <a:ext uri="{FF2B5EF4-FFF2-40B4-BE49-F238E27FC236}">
                <a16:creationId xmlns:a16="http://schemas.microsoft.com/office/drawing/2014/main" id="{C96C5F6A-B49B-4667-B2D7-B6EB49FB699B}"/>
              </a:ext>
            </a:extLst>
          </p:cNvPr>
          <p:cNvSpPr/>
          <p:nvPr/>
        </p:nvSpPr>
        <p:spPr>
          <a:xfrm rot="5400000">
            <a:off x="8164068" y="2458212"/>
            <a:ext cx="1865376" cy="1594104"/>
          </a:xfrm>
          <a:prstGeom prst="hexagon">
            <a:avLst/>
          </a:prstGeom>
          <a:gradFill flip="none" rotWithShape="1">
            <a:gsLst>
              <a:gs pos="0">
                <a:srgbClr val="2E83C3">
                  <a:lumMod val="67000"/>
                </a:srgbClr>
              </a:gs>
              <a:gs pos="48000">
                <a:srgbClr val="2E83C3">
                  <a:lumMod val="97000"/>
                  <a:lumOff val="3000"/>
                </a:srgbClr>
              </a:gs>
              <a:gs pos="100000">
                <a:srgbClr val="2E83C3">
                  <a:lumMod val="60000"/>
                  <a:lumOff val="4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endParaRPr lang="it-IT" sz="1200">
              <a:solidFill>
                <a:srgbClr val="FFFF00"/>
              </a:solidFill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53AD4AA-7C7D-4ADF-A1C4-8E4FC06F698D}"/>
              </a:ext>
            </a:extLst>
          </p:cNvPr>
          <p:cNvSpPr/>
          <p:nvPr/>
        </p:nvSpPr>
        <p:spPr>
          <a:xfrm>
            <a:off x="8281417" y="2646726"/>
            <a:ext cx="15941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recupero e riqualificazione dei centri storici anche ai fini della realizzazione di alberghi diffusi</a:t>
            </a:r>
          </a:p>
        </p:txBody>
      </p:sp>
    </p:spTree>
    <p:extLst>
      <p:ext uri="{BB962C8B-B14F-4D97-AF65-F5344CB8AC3E}">
        <p14:creationId xmlns:p14="http://schemas.microsoft.com/office/powerpoint/2010/main" val="1869154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1790715B-E338-411F-81D4-B5606F080E5C}"/>
              </a:ext>
            </a:extLst>
          </p:cNvPr>
          <p:cNvSpPr/>
          <p:nvPr/>
        </p:nvSpPr>
        <p:spPr>
          <a:xfrm>
            <a:off x="804088" y="997767"/>
            <a:ext cx="10588752" cy="4673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La legge 158 del 2017 ha istituito un Fondo iscritto nello stato di previsione del Ministero dell’interno con una dotazione di circa </a:t>
            </a:r>
            <a:r>
              <a:rPr lang="it-IT" b="1" dirty="0">
                <a:solidFill>
                  <a:schemeClr val="tx1"/>
                </a:solidFill>
              </a:rPr>
              <a:t>132 milioni di euro circa per il periodo 2017-2022, oltre ai 30 milioni del 2023 non ancora impegnati, per un totale di 162 milioni di euro.</a:t>
            </a:r>
            <a:r>
              <a:rPr lang="it-IT" dirty="0">
                <a:solidFill>
                  <a:schemeClr val="tx1"/>
                </a:solidFill>
              </a:rPr>
              <a:t>  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La </a:t>
            </a:r>
            <a:r>
              <a:rPr lang="it-IT" b="1" dirty="0">
                <a:solidFill>
                  <a:schemeClr val="tx1"/>
                </a:solidFill>
              </a:rPr>
              <a:t>Presidenza del Consiglio dei ministri</a:t>
            </a:r>
            <a:r>
              <a:rPr lang="it-IT" dirty="0">
                <a:solidFill>
                  <a:schemeClr val="tx1"/>
                </a:solidFill>
              </a:rPr>
              <a:t> definisce i bandi e la procedura per la presentazione dei progetti da inserire nel Piano nazionale; il </a:t>
            </a:r>
            <a:r>
              <a:rPr lang="it-IT" b="1" dirty="0">
                <a:solidFill>
                  <a:schemeClr val="tx1"/>
                </a:solidFill>
              </a:rPr>
              <a:t>Ministero dell’interno </a:t>
            </a:r>
            <a:r>
              <a:rPr lang="it-IT" dirty="0">
                <a:solidFill>
                  <a:schemeClr val="tx1"/>
                </a:solidFill>
              </a:rPr>
              <a:t>provvede alla stipula di accordi con i Comuni e alla erogazione dei fondi.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I beneficiari del Piano sono gli </a:t>
            </a:r>
            <a:r>
              <a:rPr lang="it-IT" b="1" dirty="0">
                <a:solidFill>
                  <a:schemeClr val="tx1"/>
                </a:solidFill>
              </a:rPr>
              <a:t>oltre 5.500 Comuni individuati con </a:t>
            </a:r>
            <a:r>
              <a:rPr lang="it-IT" b="1" dirty="0" err="1">
                <a:solidFill>
                  <a:schemeClr val="tx1"/>
                </a:solidFill>
              </a:rPr>
              <a:t>dPCM</a:t>
            </a:r>
            <a:r>
              <a:rPr lang="it-IT" b="1" dirty="0">
                <a:solidFill>
                  <a:schemeClr val="tx1"/>
                </a:solidFill>
              </a:rPr>
              <a:t> 23 luglio 2021. </a:t>
            </a: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CA8A4F77-E745-31F4-5D8C-8F780BD9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081D32-8D09-F968-62A4-5A94EC180C53}"/>
              </a:ext>
            </a:extLst>
          </p:cNvPr>
          <p:cNvSpPr/>
          <p:nvPr/>
        </p:nvSpPr>
        <p:spPr>
          <a:xfrm>
            <a:off x="1756253" y="594986"/>
            <a:ext cx="3392465" cy="7724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RISORSE E BENEFICIARI </a:t>
            </a:r>
          </a:p>
        </p:txBody>
      </p:sp>
    </p:spTree>
    <p:extLst>
      <p:ext uri="{BB962C8B-B14F-4D97-AF65-F5344CB8AC3E}">
        <p14:creationId xmlns:p14="http://schemas.microsoft.com/office/powerpoint/2010/main" val="1865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1790715B-E338-411F-81D4-B5606F080E5C}"/>
              </a:ext>
            </a:extLst>
          </p:cNvPr>
          <p:cNvSpPr/>
          <p:nvPr/>
        </p:nvSpPr>
        <p:spPr>
          <a:xfrm>
            <a:off x="804088" y="986724"/>
            <a:ext cx="10588752" cy="46515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algn="just"/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Il Dipartimento Casa Italia ha predisposto una </a:t>
            </a:r>
            <a:r>
              <a:rPr lang="it-IT" b="1" u="sng" dirty="0">
                <a:solidFill>
                  <a:schemeClr val="tx1"/>
                </a:solidFill>
              </a:rPr>
              <a:t>procedura informatizzata semplificata</a:t>
            </a:r>
            <a:r>
              <a:rPr lang="it-IT" dirty="0">
                <a:solidFill>
                  <a:schemeClr val="tx1"/>
                </a:solidFill>
              </a:rPr>
              <a:t> per l’invio delle domande.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La domanda può essere presentata </a:t>
            </a:r>
            <a:r>
              <a:rPr lang="it-IT" b="1" u="sng" dirty="0">
                <a:solidFill>
                  <a:schemeClr val="tx1"/>
                </a:solidFill>
              </a:rPr>
              <a:t>singolarmente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b="1" u="sng" dirty="0">
                <a:solidFill>
                  <a:schemeClr val="tx1"/>
                </a:solidFill>
              </a:rPr>
              <a:t>in forma associata</a:t>
            </a:r>
            <a:r>
              <a:rPr lang="it-IT" dirty="0">
                <a:solidFill>
                  <a:schemeClr val="tx1"/>
                </a:solidFill>
              </a:rPr>
              <a:t>, per il tramite di </a:t>
            </a:r>
            <a:r>
              <a:rPr lang="it-IT" b="1" u="sng" dirty="0">
                <a:solidFill>
                  <a:schemeClr val="tx1"/>
                </a:solidFill>
              </a:rPr>
              <a:t>Unioni di Comuni, Comunità montane, Comunità isolane o di arcipelago</a:t>
            </a:r>
            <a:r>
              <a:rPr lang="it-IT" dirty="0">
                <a:solidFill>
                  <a:schemeClr val="tx1"/>
                </a:solidFill>
              </a:rPr>
              <a:t> – genericamente indicate come Unioni di Comuni.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E' previsto il finanziamento di </a:t>
            </a:r>
            <a:r>
              <a:rPr lang="it-IT" b="1" u="sng" dirty="0">
                <a:solidFill>
                  <a:schemeClr val="tx1"/>
                </a:solidFill>
              </a:rPr>
              <a:t>1 solo progetto per Comune</a:t>
            </a:r>
            <a:r>
              <a:rPr lang="it-IT" dirty="0">
                <a:solidFill>
                  <a:schemeClr val="tx1"/>
                </a:solidFill>
              </a:rPr>
              <a:t>, indipendentemente dalle modalità di presentazione, nel rispetto del principio "</a:t>
            </a:r>
            <a:r>
              <a:rPr lang="it-IT" i="1" dirty="0">
                <a:solidFill>
                  <a:schemeClr val="tx1"/>
                </a:solidFill>
              </a:rPr>
              <a:t>un Comune, un progetto</a:t>
            </a:r>
            <a:r>
              <a:rPr lang="it-IT" dirty="0">
                <a:solidFill>
                  <a:schemeClr val="tx1"/>
                </a:solidFill>
              </a:rPr>
              <a:t>".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Le Unioni possono presentare </a:t>
            </a:r>
            <a:r>
              <a:rPr lang="it-IT" b="1" u="sng" dirty="0">
                <a:solidFill>
                  <a:schemeClr val="tx1"/>
                </a:solidFill>
              </a:rPr>
              <a:t>1 progetto per ogni Funzione delegata</a:t>
            </a:r>
            <a:r>
              <a:rPr lang="it-IT" dirty="0">
                <a:solidFill>
                  <a:schemeClr val="tx1"/>
                </a:solidFill>
              </a:rPr>
              <a:t>, ma per insiemi diversi di Comuni.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CA8A4F77-E745-31F4-5D8C-8F780BD9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081D32-8D09-F968-62A4-5A94EC180C53}"/>
              </a:ext>
            </a:extLst>
          </p:cNvPr>
          <p:cNvSpPr/>
          <p:nvPr/>
        </p:nvSpPr>
        <p:spPr>
          <a:xfrm>
            <a:off x="1756253" y="594986"/>
            <a:ext cx="3392465" cy="7724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PRESENTAZIONE DELLE DOMANDE</a:t>
            </a:r>
          </a:p>
        </p:txBody>
      </p:sp>
    </p:spTree>
    <p:extLst>
      <p:ext uri="{BB962C8B-B14F-4D97-AF65-F5344CB8AC3E}">
        <p14:creationId xmlns:p14="http://schemas.microsoft.com/office/powerpoint/2010/main" val="99981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CA8A4F77-E745-31F4-5D8C-8F780BD9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081D32-8D09-F968-62A4-5A94EC180C53}"/>
              </a:ext>
            </a:extLst>
          </p:cNvPr>
          <p:cNvSpPr/>
          <p:nvPr/>
        </p:nvSpPr>
        <p:spPr>
          <a:xfrm>
            <a:off x="1756253" y="594986"/>
            <a:ext cx="3392465" cy="7724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FASI DELLA PROCEDURA</a:t>
            </a:r>
          </a:p>
        </p:txBody>
      </p:sp>
      <p:graphicFrame>
        <p:nvGraphicFramePr>
          <p:cNvPr id="536" name="Diagram 536">
            <a:extLst>
              <a:ext uri="{FF2B5EF4-FFF2-40B4-BE49-F238E27FC236}">
                <a16:creationId xmlns:a16="http://schemas.microsoft.com/office/drawing/2014/main" id="{A073985E-9B61-1521-2779-A36C38A98A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3070848"/>
              </p:ext>
            </p:extLst>
          </p:nvPr>
        </p:nvGraphicFramePr>
        <p:xfrm>
          <a:off x="0" y="1568979"/>
          <a:ext cx="11574920" cy="4220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6965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1790715B-E338-411F-81D4-B5606F080E5C}"/>
              </a:ext>
            </a:extLst>
          </p:cNvPr>
          <p:cNvSpPr/>
          <p:nvPr/>
        </p:nvSpPr>
        <p:spPr>
          <a:xfrm>
            <a:off x="804088" y="986724"/>
            <a:ext cx="10588752" cy="47840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La presentazione della domanda è fatta </a:t>
            </a:r>
            <a:r>
              <a:rPr lang="it-IT" b="1" u="sng" dirty="0">
                <a:solidFill>
                  <a:schemeClr val="tx1"/>
                </a:solidFill>
              </a:rPr>
              <a:t>esclusivamente tramite procedura telematica </a:t>
            </a:r>
            <a:r>
              <a:rPr lang="it-IT" dirty="0">
                <a:solidFill>
                  <a:schemeClr val="tx1"/>
                </a:solidFill>
              </a:rPr>
              <a:t>elaborata dal Dipartimento Casa Italia.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L’istanza è </a:t>
            </a:r>
            <a:r>
              <a:rPr lang="it-IT" b="1" u="sng" dirty="0">
                <a:solidFill>
                  <a:schemeClr val="tx1"/>
                </a:solidFill>
              </a:rPr>
              <a:t>rivedibile fino all’inoltro finale</a:t>
            </a:r>
            <a:r>
              <a:rPr lang="it-IT" dirty="0">
                <a:solidFill>
                  <a:schemeClr val="tx1"/>
                </a:solidFill>
              </a:rPr>
              <a:t> che chiude la procedura.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L'importo massimo concesso per progetto è </a:t>
            </a:r>
            <a:r>
              <a:rPr lang="it-IT" b="1" u="sng" dirty="0">
                <a:solidFill>
                  <a:schemeClr val="tx1"/>
                </a:solidFill>
              </a:rPr>
              <a:t>700mila euro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Per progetti presentati per il tramite di convenzione o di Unione di comuni è possibile il </a:t>
            </a:r>
            <a:r>
              <a:rPr lang="it-IT" b="1" u="sng" dirty="0">
                <a:solidFill>
                  <a:schemeClr val="tx1"/>
                </a:solidFill>
              </a:rPr>
              <a:t>cumulo del massimo finanziabile.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Verrà istituita di una </a:t>
            </a:r>
            <a:r>
              <a:rPr lang="it-IT" b="1" u="sng" dirty="0">
                <a:solidFill>
                  <a:schemeClr val="tx1"/>
                </a:solidFill>
              </a:rPr>
              <a:t>Commissione per la verifica istruttoria </a:t>
            </a:r>
            <a:r>
              <a:rPr lang="it-IT" dirty="0">
                <a:solidFill>
                  <a:schemeClr val="tx1"/>
                </a:solidFill>
              </a:rPr>
              <a:t>delle istanze e l'eventuale soccorso istruttorio.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CA8A4F77-E745-31F4-5D8C-8F780BD9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081D32-8D09-F968-62A4-5A94EC180C53}"/>
              </a:ext>
            </a:extLst>
          </p:cNvPr>
          <p:cNvSpPr/>
          <p:nvPr/>
        </p:nvSpPr>
        <p:spPr>
          <a:xfrm>
            <a:off x="1756253" y="594986"/>
            <a:ext cx="3392465" cy="7724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INOLTRO DOMANDA E IMPORTO FINANZIABILE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27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F3804211-96B2-49AA-A5CA-E287FDB48966}"/>
              </a:ext>
            </a:extLst>
          </p:cNvPr>
          <p:cNvSpPr/>
          <p:nvPr/>
        </p:nvSpPr>
        <p:spPr>
          <a:xfrm>
            <a:off x="755374" y="2507146"/>
            <a:ext cx="3470965" cy="16891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dirty="0">
                <a:solidFill>
                  <a:srgbClr val="002060"/>
                </a:solidFill>
              </a:rPr>
              <a:t>IL </a:t>
            </a:r>
            <a:r>
              <a:rPr lang="it-IT" b="1" u="sng" dirty="0">
                <a:solidFill>
                  <a:srgbClr val="FFFF00"/>
                </a:solidFill>
              </a:rPr>
              <a:t>DIPARTIMENTO</a:t>
            </a:r>
            <a:r>
              <a:rPr lang="it-IT" dirty="0">
                <a:solidFill>
                  <a:srgbClr val="002060"/>
                </a:solidFill>
              </a:rPr>
              <a:t> GARANTIRA' ASSISTENZA A COMUNI E UNIONI ATTRAVERSO:</a:t>
            </a:r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E2ADD3C1-3BC8-4500-949A-432F566464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1774978"/>
              </p:ext>
            </p:extLst>
          </p:nvPr>
        </p:nvGraphicFramePr>
        <p:xfrm>
          <a:off x="4464878" y="384313"/>
          <a:ext cx="677351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" name="Picture 3">
            <a:extLst>
              <a:ext uri="{FF2B5EF4-FFF2-40B4-BE49-F238E27FC236}">
                <a16:creationId xmlns:a16="http://schemas.microsoft.com/office/drawing/2014/main" id="{AEB86056-FFC3-ABF9-44AA-6DE826F295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400" y="5792568"/>
            <a:ext cx="2743200" cy="86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1201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8e9ecd3-49dc-4355-a3de-944263e3bf65" xsi:nil="true"/>
    <Segnatura xmlns="b8e9ecd3-49dc-4355-a3de-944263e3bf65" xsi:nil="true"/>
    <Approvatore xmlns="b8e9ecd3-49dc-4355-a3de-944263e3bf65">
      <UserInfo>
        <DisplayName/>
        <AccountId xsi:nil="true"/>
        <AccountType/>
      </UserInfo>
    </Approvatore>
    <lcf76f155ced4ddcb4097134ff3c332f xmlns="b8e9ecd3-49dc-4355-a3de-944263e3bf65">
      <Terms xmlns="http://schemas.microsoft.com/office/infopath/2007/PartnerControls"/>
    </lcf76f155ced4ddcb4097134ff3c332f>
    <TaxCatchAll xmlns="3b0d13af-778a-4999-a53a-9a4892815d2e" xsi:nil="true"/>
    <SharedWithUsers xmlns="3b0d13af-778a-4999-a53a-9a4892815d2e">
      <UserInfo>
        <DisplayName>Ferrara Luigi</DisplayName>
        <AccountId>26</AccountId>
        <AccountType/>
      </UserInfo>
      <UserInfo>
        <DisplayName>Imperato Isabella</DisplayName>
        <AccountId>23</AccountId>
        <AccountType/>
      </UserInfo>
      <UserInfo>
        <DisplayName>Scardino Claudia</DisplayName>
        <AccountId>31</AccountId>
        <AccountType/>
      </UserInfo>
      <UserInfo>
        <DisplayName>Zecchini Stefania</DisplayName>
        <AccountId>87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29FEADFC340DA40B2139D4BBB1A48D7" ma:contentTypeVersion="21" ma:contentTypeDescription="Creare un nuovo documento." ma:contentTypeScope="" ma:versionID="35adc1dd4f6fb79625fe496648c9e6ee">
  <xsd:schema xmlns:xsd="http://www.w3.org/2001/XMLSchema" xmlns:xs="http://www.w3.org/2001/XMLSchema" xmlns:p="http://schemas.microsoft.com/office/2006/metadata/properties" xmlns:ns2="3b0d13af-778a-4999-a53a-9a4892815d2e" xmlns:ns3="b8e9ecd3-49dc-4355-a3de-944263e3bf65" targetNamespace="http://schemas.microsoft.com/office/2006/metadata/properties" ma:root="true" ma:fieldsID="8e20fb6cfc22888c47f4519a354af55d" ns2:_="" ns3:_="">
    <xsd:import namespace="3b0d13af-778a-4999-a53a-9a4892815d2e"/>
    <xsd:import namespace="b8e9ecd3-49dc-4355-a3de-944263e3bf6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Segnatura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_Flow_SignoffStatus" minOccurs="0"/>
                <xsd:element ref="ns3:MediaServiceOCR" minOccurs="0"/>
                <xsd:element ref="ns3:Approvatore" minOccurs="0"/>
                <xsd:element ref="ns3:MediaServiceObjectDetectorVersion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d13af-778a-4999-a53a-9a4892815d2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7a6aaf5-2ee5-4d30-9439-dbdef5679d90}" ma:internalName="TaxCatchAll" ma:showField="CatchAllData" ma:web="3b0d13af-778a-4999-a53a-9a4892815d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9ecd3-49dc-4355-a3de-944263e3bf65" elementFormDefault="qualified">
    <xsd:import namespace="http://schemas.microsoft.com/office/2006/documentManagement/types"/>
    <xsd:import namespace="http://schemas.microsoft.com/office/infopath/2007/PartnerControls"/>
    <xsd:element name="Segnatura" ma:index="10" nillable="true" ma:displayName="Segnatura" ma:internalName="Segnatura">
      <xsd:simpleType>
        <xsd:restriction base="dms:Text">
          <xsd:maxLength value="30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Tag immagine" ma:readOnly="false" ma:fieldId="{5cf76f15-5ced-4ddc-b409-7134ff3c332f}" ma:taxonomyMulti="true" ma:sspId="5cef147c-0240-47bf-9996-b7454b3232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20" nillable="true" ma:displayName="Stato consenso" ma:internalName="Stato_x0020_consenso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pprovatore" ma:index="22" nillable="true" ma:displayName="Approvatore" ma:format="Dropdown" ma:list="UserInfo" ma:SharePointGroup="0" ma:internalName="Approvator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714911-5EFE-4C73-AB06-511BD1523C8A}">
  <ds:schemaRefs>
    <ds:schemaRef ds:uri="http://schemas.microsoft.com/office/2006/documentManagement/types"/>
    <ds:schemaRef ds:uri="http://purl.org/dc/terms/"/>
    <ds:schemaRef ds:uri="b8e9ecd3-49dc-4355-a3de-944263e3bf65"/>
    <ds:schemaRef ds:uri="http://schemas.microsoft.com/office/2006/metadata/properties"/>
    <ds:schemaRef ds:uri="http://purl.org/dc/dcmitype/"/>
    <ds:schemaRef ds:uri="http://www.w3.org/XML/1998/namespace"/>
    <ds:schemaRef ds:uri="3b0d13af-778a-4999-a53a-9a4892815d2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FDDE7C7-DE82-4E1D-9841-D6EEFADF9A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0d13af-778a-4999-a53a-9a4892815d2e"/>
    <ds:schemaRef ds:uri="b8e9ecd3-49dc-4355-a3de-944263e3bf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F5068B-788B-482B-A213-5D3456E053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289</TotalTime>
  <Words>551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Calibri</vt:lpstr>
      <vt:lpstr>Trebuchet MS</vt:lpstr>
      <vt:lpstr>Verdana</vt:lpstr>
      <vt:lpstr>Wingdings 3</vt:lpstr>
      <vt:lpstr>Facet</vt:lpstr>
      <vt:lpstr>PIANO NAZIONALE PER LA RIQUALIFICAZIONE DEI  PICCOLI COMUNI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PIANO NAZIONALE PER LA RIQUALIFICAZIONE DEI PICCOLI COMUNI</dc:title>
  <dc:creator>De Stefanis Francesco</dc:creator>
  <cp:lastModifiedBy>Scardino Claudia</cp:lastModifiedBy>
  <cp:revision>466</cp:revision>
  <cp:lastPrinted>2023-06-19T18:00:20Z</cp:lastPrinted>
  <dcterms:created xsi:type="dcterms:W3CDTF">2023-04-25T16:46:14Z</dcterms:created>
  <dcterms:modified xsi:type="dcterms:W3CDTF">2023-07-28T08:31:28Z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0x010100E29FEADFC340DA40B2139D4BBB1A48D7</vt:lpwstr>
  </property>
  <property fmtid="{D5CDD505-2E9C-101B-9397-08002B2CF9AE}" pid="3" name="MediaServiceImageTags">
    <vt:lpwstr/>
  </property>
</Properties>
</file>